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316" r:id="rId7"/>
    <p:sldId id="302" r:id="rId8"/>
    <p:sldId id="312" r:id="rId9"/>
    <p:sldId id="311" r:id="rId10"/>
    <p:sldId id="319" r:id="rId11"/>
    <p:sldId id="321" r:id="rId12"/>
    <p:sldId id="323" r:id="rId13"/>
    <p:sldId id="32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88687-B89B-ECAC-588C-66AF9B95F4B6}" v="2" dt="2021-10-14T07:04:48.987"/>
    <p1510:client id="{370F9682-F4F5-FDBB-D6F8-29B5DEC8D37F}" v="72" dt="2021-10-14T07:31:13.483"/>
    <p1510:client id="{9DF2FBD2-DC0C-5516-95AF-C621A14BFBCA}" v="73" dt="2021-10-17T09:21:29.089"/>
    <p1510:client id="{CB3744B9-0A7C-4DBF-8618-A58E16F4A2A5}" v="15" dt="2019-09-30T08:44:23.357"/>
    <p1510:client id="{FE87E9D8-D416-BB36-A2C2-1B09EDE7E209}" v="86" dt="2022-03-08T11:48:05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812" autoAdjust="0"/>
  </p:normalViewPr>
  <p:slideViewPr>
    <p:cSldViewPr>
      <p:cViewPr varScale="1">
        <p:scale>
          <a:sx n="53" d="100"/>
          <a:sy n="53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Drenth - Winters" userId="S::i.winters@noorderpoort.nl::f6fdb602-da87-4cb5-83ed-1658aa8790a2" providerId="AD" clId="Web-{FE87E9D8-D416-BB36-A2C2-1B09EDE7E209}"/>
    <pc:docChg chg="delSld modSld sldOrd">
      <pc:chgData name="Inge Drenth - Winters" userId="S::i.winters@noorderpoort.nl::f6fdb602-da87-4cb5-83ed-1658aa8790a2" providerId="AD" clId="Web-{FE87E9D8-D416-BB36-A2C2-1B09EDE7E209}" dt="2022-03-08T11:48:05.505" v="107"/>
      <pc:docMkLst>
        <pc:docMk/>
      </pc:docMkLst>
      <pc:sldChg chg="modSp">
        <pc:chgData name="Inge Drenth - Winters" userId="S::i.winters@noorderpoort.nl::f6fdb602-da87-4cb5-83ed-1658aa8790a2" providerId="AD" clId="Web-{FE87E9D8-D416-BB36-A2C2-1B09EDE7E209}" dt="2022-03-08T11:44:11.045" v="23" actId="20577"/>
        <pc:sldMkLst>
          <pc:docMk/>
          <pc:sldMk cId="3352967317" sldId="258"/>
        </pc:sldMkLst>
        <pc:graphicFrameChg chg="modGraphic">
          <ac:chgData name="Inge Drenth - Winters" userId="S::i.winters@noorderpoort.nl::f6fdb602-da87-4cb5-83ed-1658aa8790a2" providerId="AD" clId="Web-{FE87E9D8-D416-BB36-A2C2-1B09EDE7E209}" dt="2022-03-08T11:44:11.045" v="23" actId="20577"/>
          <ac:graphicFrameMkLst>
            <pc:docMk/>
            <pc:sldMk cId="3352967317" sldId="258"/>
            <ac:graphicFrameMk id="5" creationId="{248CF2E5-01AA-4A41-9B72-9348D14FAC0A}"/>
          </ac:graphicFrameMkLst>
        </pc:graphicFrameChg>
      </pc:sldChg>
      <pc:sldChg chg="del">
        <pc:chgData name="Inge Drenth - Winters" userId="S::i.winters@noorderpoort.nl::f6fdb602-da87-4cb5-83ed-1658aa8790a2" providerId="AD" clId="Web-{FE87E9D8-D416-BB36-A2C2-1B09EDE7E209}" dt="2022-03-08T11:48:05.505" v="107"/>
        <pc:sldMkLst>
          <pc:docMk/>
          <pc:sldMk cId="541201083" sldId="293"/>
        </pc:sldMkLst>
      </pc:sldChg>
      <pc:sldChg chg="del">
        <pc:chgData name="Inge Drenth - Winters" userId="S::i.winters@noorderpoort.nl::f6fdb602-da87-4cb5-83ed-1658aa8790a2" providerId="AD" clId="Web-{FE87E9D8-D416-BB36-A2C2-1B09EDE7E209}" dt="2022-03-08T11:44:14.295" v="24"/>
        <pc:sldMkLst>
          <pc:docMk/>
          <pc:sldMk cId="3961843719" sldId="305"/>
        </pc:sldMkLst>
      </pc:sldChg>
      <pc:sldChg chg="modSp">
        <pc:chgData name="Inge Drenth - Winters" userId="S::i.winters@noorderpoort.nl::f6fdb602-da87-4cb5-83ed-1658aa8790a2" providerId="AD" clId="Web-{FE87E9D8-D416-BB36-A2C2-1B09EDE7E209}" dt="2022-03-08T11:45:33.704" v="48" actId="20577"/>
        <pc:sldMkLst>
          <pc:docMk/>
          <pc:sldMk cId="4094217856" sldId="312"/>
        </pc:sldMkLst>
        <pc:spChg chg="mod">
          <ac:chgData name="Inge Drenth - Winters" userId="S::i.winters@noorderpoort.nl::f6fdb602-da87-4cb5-83ed-1658aa8790a2" providerId="AD" clId="Web-{FE87E9D8-D416-BB36-A2C2-1B09EDE7E209}" dt="2022-03-08T11:45:33.704" v="48" actId="20577"/>
          <ac:spMkLst>
            <pc:docMk/>
            <pc:sldMk cId="4094217856" sldId="312"/>
            <ac:spMk id="3" creationId="{00000000-0000-0000-0000-000000000000}"/>
          </ac:spMkLst>
        </pc:spChg>
      </pc:sldChg>
      <pc:sldChg chg="del">
        <pc:chgData name="Inge Drenth - Winters" userId="S::i.winters@noorderpoort.nl::f6fdb602-da87-4cb5-83ed-1658aa8790a2" providerId="AD" clId="Web-{FE87E9D8-D416-BB36-A2C2-1B09EDE7E209}" dt="2022-03-08T11:44:37.843" v="25"/>
        <pc:sldMkLst>
          <pc:docMk/>
          <pc:sldMk cId="833838822" sldId="317"/>
        </pc:sldMkLst>
      </pc:sldChg>
      <pc:sldChg chg="del">
        <pc:chgData name="Inge Drenth - Winters" userId="S::i.winters@noorderpoort.nl::f6fdb602-da87-4cb5-83ed-1658aa8790a2" providerId="AD" clId="Web-{FE87E9D8-D416-BB36-A2C2-1B09EDE7E209}" dt="2022-03-08T11:44:41.593" v="26"/>
        <pc:sldMkLst>
          <pc:docMk/>
          <pc:sldMk cId="2046541641" sldId="318"/>
        </pc:sldMkLst>
      </pc:sldChg>
      <pc:sldChg chg="modSp ord">
        <pc:chgData name="Inge Drenth - Winters" userId="S::i.winters@noorderpoort.nl::f6fdb602-da87-4cb5-83ed-1658aa8790a2" providerId="AD" clId="Web-{FE87E9D8-D416-BB36-A2C2-1B09EDE7E209}" dt="2022-03-08T11:46:19.486" v="60" actId="20577"/>
        <pc:sldMkLst>
          <pc:docMk/>
          <pc:sldMk cId="4045209981" sldId="319"/>
        </pc:sldMkLst>
        <pc:spChg chg="mod">
          <ac:chgData name="Inge Drenth - Winters" userId="S::i.winters@noorderpoort.nl::f6fdb602-da87-4cb5-83ed-1658aa8790a2" providerId="AD" clId="Web-{FE87E9D8-D416-BB36-A2C2-1B09EDE7E209}" dt="2022-03-08T11:46:19.486" v="60" actId="20577"/>
          <ac:spMkLst>
            <pc:docMk/>
            <pc:sldMk cId="4045209981" sldId="319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FE87E9D8-D416-BB36-A2C2-1B09EDE7E209}" dt="2022-03-08T11:45:50.064" v="50" actId="20577"/>
          <ac:spMkLst>
            <pc:docMk/>
            <pc:sldMk cId="4045209981" sldId="319"/>
            <ac:spMk id="3" creationId="{00000000-0000-0000-0000-000000000000}"/>
          </ac:spMkLst>
        </pc:spChg>
      </pc:sldChg>
      <pc:sldChg chg="modSp ord">
        <pc:chgData name="Inge Drenth - Winters" userId="S::i.winters@noorderpoort.nl::f6fdb602-da87-4cb5-83ed-1658aa8790a2" providerId="AD" clId="Web-{FE87E9D8-D416-BB36-A2C2-1B09EDE7E209}" dt="2022-03-08T11:46:45.425" v="73" actId="20577"/>
        <pc:sldMkLst>
          <pc:docMk/>
          <pc:sldMk cId="3362529714" sldId="321"/>
        </pc:sldMkLst>
        <pc:spChg chg="mod">
          <ac:chgData name="Inge Drenth - Winters" userId="S::i.winters@noorderpoort.nl::f6fdb602-da87-4cb5-83ed-1658aa8790a2" providerId="AD" clId="Web-{FE87E9D8-D416-BB36-A2C2-1B09EDE7E209}" dt="2022-03-08T11:46:45.425" v="73" actId="20577"/>
          <ac:spMkLst>
            <pc:docMk/>
            <pc:sldMk cId="3362529714" sldId="321"/>
            <ac:spMk id="2" creationId="{00000000-0000-0000-0000-000000000000}"/>
          </ac:spMkLst>
        </pc:spChg>
        <pc:spChg chg="mod">
          <ac:chgData name="Inge Drenth - Winters" userId="S::i.winters@noorderpoort.nl::f6fdb602-da87-4cb5-83ed-1658aa8790a2" providerId="AD" clId="Web-{FE87E9D8-D416-BB36-A2C2-1B09EDE7E209}" dt="2022-03-08T11:46:36.971" v="65" actId="20577"/>
          <ac:spMkLst>
            <pc:docMk/>
            <pc:sldMk cId="3362529714" sldId="321"/>
            <ac:spMk id="3" creationId="{00000000-0000-0000-0000-000000000000}"/>
          </ac:spMkLst>
        </pc:spChg>
      </pc:sldChg>
      <pc:sldChg chg="modSp">
        <pc:chgData name="Inge Drenth - Winters" userId="S::i.winters@noorderpoort.nl::f6fdb602-da87-4cb5-83ed-1658aa8790a2" providerId="AD" clId="Web-{FE87E9D8-D416-BB36-A2C2-1B09EDE7E209}" dt="2022-03-08T11:48:02.271" v="106" actId="20577"/>
        <pc:sldMkLst>
          <pc:docMk/>
          <pc:sldMk cId="1637105334" sldId="322"/>
        </pc:sldMkLst>
        <pc:spChg chg="mod">
          <ac:chgData name="Inge Drenth - Winters" userId="S::i.winters@noorderpoort.nl::f6fdb602-da87-4cb5-83ed-1658aa8790a2" providerId="AD" clId="Web-{FE87E9D8-D416-BB36-A2C2-1B09EDE7E209}" dt="2022-03-08T11:46:57.284" v="79" actId="20577"/>
          <ac:spMkLst>
            <pc:docMk/>
            <pc:sldMk cId="1637105334" sldId="322"/>
            <ac:spMk id="2" creationId="{9BEF3E69-824F-4F33-9A71-EA67969938A7}"/>
          </ac:spMkLst>
        </pc:spChg>
        <pc:spChg chg="mod">
          <ac:chgData name="Inge Drenth - Winters" userId="S::i.winters@noorderpoort.nl::f6fdb602-da87-4cb5-83ed-1658aa8790a2" providerId="AD" clId="Web-{FE87E9D8-D416-BB36-A2C2-1B09EDE7E209}" dt="2022-03-08T11:48:02.271" v="106" actId="20577"/>
          <ac:spMkLst>
            <pc:docMk/>
            <pc:sldMk cId="1637105334" sldId="322"/>
            <ac:spMk id="3" creationId="{2FDF1780-758B-4FB8-8437-03EB5C1868D7}"/>
          </ac:spMkLst>
        </pc:spChg>
      </pc:sldChg>
      <pc:sldChg chg="ord">
        <pc:chgData name="Inge Drenth - Winters" userId="S::i.winters@noorderpoort.nl::f6fdb602-da87-4cb5-83ed-1658aa8790a2" providerId="AD" clId="Web-{FE87E9D8-D416-BB36-A2C2-1B09EDE7E209}" dt="2022-03-08T11:47:11.519" v="80"/>
        <pc:sldMkLst>
          <pc:docMk/>
          <pc:sldMk cId="2684515359" sldId="32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665B6-218E-4695-9A01-32DDFB7665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F39CB48-0625-435D-B4AC-417B66C0923A}">
      <dgm:prSet/>
      <dgm:spPr/>
      <dgm:t>
        <a:bodyPr/>
        <a:lstStyle/>
        <a:p>
          <a:endParaRPr lang="nl-NL" dirty="0"/>
        </a:p>
      </dgm:t>
    </dgm:pt>
    <dgm:pt modelId="{8A1A3D92-D180-4313-A973-8C9F94D7D58A}" type="parTrans" cxnId="{CF73663F-F055-49B4-AE69-D13A5396D82F}">
      <dgm:prSet/>
      <dgm:spPr/>
      <dgm:t>
        <a:bodyPr/>
        <a:lstStyle/>
        <a:p>
          <a:endParaRPr lang="en-US"/>
        </a:p>
      </dgm:t>
    </dgm:pt>
    <dgm:pt modelId="{C6DAEE68-826E-4FD5-92DE-4DD107BD47DA}" type="sibTrans" cxnId="{CF73663F-F055-49B4-AE69-D13A5396D82F}">
      <dgm:prSet/>
      <dgm:spPr/>
      <dgm:t>
        <a:bodyPr/>
        <a:lstStyle/>
        <a:p>
          <a:endParaRPr lang="en-US"/>
        </a:p>
      </dgm:t>
    </dgm:pt>
    <dgm:pt modelId="{AF3F030D-ECC8-4FF5-B0A1-3A1EF01C841E}">
      <dgm:prSet/>
      <dgm:spPr/>
      <dgm:t>
        <a:bodyPr/>
        <a:lstStyle/>
        <a:p>
          <a:r>
            <a:rPr lang="nl-NL" dirty="0"/>
            <a:t>Doelen</a:t>
          </a:r>
          <a:endParaRPr lang="en-US" dirty="0"/>
        </a:p>
      </dgm:t>
    </dgm:pt>
    <dgm:pt modelId="{E67AC836-F23B-4D6B-9302-B48FE0166548}" type="parTrans" cxnId="{974A4E6F-7BB6-4027-AAF4-3DBDCC333E1D}">
      <dgm:prSet/>
      <dgm:spPr/>
      <dgm:t>
        <a:bodyPr/>
        <a:lstStyle/>
        <a:p>
          <a:endParaRPr lang="en-US"/>
        </a:p>
      </dgm:t>
    </dgm:pt>
    <dgm:pt modelId="{CCD8547B-1424-408D-AD6C-5704F8B82D9B}" type="sibTrans" cxnId="{974A4E6F-7BB6-4027-AAF4-3DBDCC333E1D}">
      <dgm:prSet/>
      <dgm:spPr/>
      <dgm:t>
        <a:bodyPr/>
        <a:lstStyle/>
        <a:p>
          <a:endParaRPr lang="en-US"/>
        </a:p>
      </dgm:t>
    </dgm:pt>
    <dgm:pt modelId="{E7398473-C298-4F70-9442-DCB23507DBBD}">
      <dgm:prSet/>
      <dgm:spPr/>
      <dgm:t>
        <a:bodyPr/>
        <a:lstStyle/>
        <a:p>
          <a:r>
            <a:rPr lang="nl-NL" dirty="0"/>
            <a:t>Voorkennis activeren</a:t>
          </a:r>
          <a:endParaRPr lang="en-US" dirty="0"/>
        </a:p>
      </dgm:t>
    </dgm:pt>
    <dgm:pt modelId="{0E03EDA2-02E8-4ADD-8E45-6F56B0FC94C5}" type="parTrans" cxnId="{94928E6A-8B09-42D9-806F-38EE7859E885}">
      <dgm:prSet/>
      <dgm:spPr/>
      <dgm:t>
        <a:bodyPr/>
        <a:lstStyle/>
        <a:p>
          <a:endParaRPr lang="en-US"/>
        </a:p>
      </dgm:t>
    </dgm:pt>
    <dgm:pt modelId="{62953898-2A01-4838-90E4-24AEFD16AF35}" type="sibTrans" cxnId="{94928E6A-8B09-42D9-806F-38EE7859E885}">
      <dgm:prSet/>
      <dgm:spPr/>
      <dgm:t>
        <a:bodyPr/>
        <a:lstStyle/>
        <a:p>
          <a:endParaRPr lang="en-US"/>
        </a:p>
      </dgm:t>
    </dgm:pt>
    <dgm:pt modelId="{17B12809-827C-4D2D-9092-E43E27D401FD}">
      <dgm:prSet/>
      <dgm:spPr/>
      <dgm:t>
        <a:bodyPr/>
        <a:lstStyle/>
        <a:p>
          <a:r>
            <a:rPr lang="nl-NL" dirty="0"/>
            <a:t>Casus meneer Ramdas</a:t>
          </a:r>
          <a:endParaRPr lang="en-US" dirty="0"/>
        </a:p>
      </dgm:t>
    </dgm:pt>
    <dgm:pt modelId="{6C982B34-6E48-4F94-B7A3-99C2EFDBBC86}" type="parTrans" cxnId="{29DDE297-4CB0-46FB-ADCB-179622460A90}">
      <dgm:prSet/>
      <dgm:spPr/>
      <dgm:t>
        <a:bodyPr/>
        <a:lstStyle/>
        <a:p>
          <a:endParaRPr lang="en-US"/>
        </a:p>
      </dgm:t>
    </dgm:pt>
    <dgm:pt modelId="{C80F34E3-1390-4DD0-8826-AC25CAE3D6EE}" type="sibTrans" cxnId="{29DDE297-4CB0-46FB-ADCB-179622460A90}">
      <dgm:prSet/>
      <dgm:spPr/>
      <dgm:t>
        <a:bodyPr/>
        <a:lstStyle/>
        <a:p>
          <a:endParaRPr lang="en-US"/>
        </a:p>
      </dgm:t>
    </dgm:pt>
    <dgm:pt modelId="{1572EC06-1F8C-47BA-A1F1-AD5F3CDBC2B9}">
      <dgm:prSet/>
      <dgm:spPr/>
      <dgm:t>
        <a:bodyPr/>
        <a:lstStyle/>
        <a:p>
          <a:pPr rtl="0"/>
          <a:r>
            <a:rPr lang="nl-NL" dirty="0">
              <a:latin typeface="Calibri"/>
            </a:rPr>
            <a:t>Opdracht urine wegen nabespreken (wiki)</a:t>
          </a:r>
          <a:endParaRPr lang="en-US" dirty="0"/>
        </a:p>
      </dgm:t>
    </dgm:pt>
    <dgm:pt modelId="{03B2F5EE-A645-4D48-915F-9AD22B6846AF}" type="parTrans" cxnId="{7D76F195-4591-4E56-8B6E-B7446A03AFEB}">
      <dgm:prSet/>
      <dgm:spPr/>
      <dgm:t>
        <a:bodyPr/>
        <a:lstStyle/>
        <a:p>
          <a:endParaRPr lang="en-US"/>
        </a:p>
      </dgm:t>
    </dgm:pt>
    <dgm:pt modelId="{71F0C03F-1F06-4643-98A5-4BE352508097}" type="sibTrans" cxnId="{7D76F195-4591-4E56-8B6E-B7446A03AFEB}">
      <dgm:prSet/>
      <dgm:spPr/>
      <dgm:t>
        <a:bodyPr/>
        <a:lstStyle/>
        <a:p>
          <a:endParaRPr lang="en-US"/>
        </a:p>
      </dgm:t>
    </dgm:pt>
    <dgm:pt modelId="{38C691E0-DBBE-4316-8A43-C8C3526AFB03}" type="pres">
      <dgm:prSet presAssocID="{E09665B6-218E-4695-9A01-32DDFB76655A}" presName="root" presStyleCnt="0">
        <dgm:presLayoutVars>
          <dgm:dir/>
          <dgm:resizeHandles val="exact"/>
        </dgm:presLayoutVars>
      </dgm:prSet>
      <dgm:spPr/>
    </dgm:pt>
    <dgm:pt modelId="{B66EB1C7-2424-41FD-B657-6077A0DDBB74}" type="pres">
      <dgm:prSet presAssocID="{0F39CB48-0625-435D-B4AC-417B66C0923A}" presName="compNode" presStyleCnt="0"/>
      <dgm:spPr/>
    </dgm:pt>
    <dgm:pt modelId="{FE428426-9A8D-41E2-B92F-51E5AEDBDD94}" type="pres">
      <dgm:prSet presAssocID="{0F39CB48-0625-435D-B4AC-417B66C0923A}" presName="bgRect" presStyleLbl="bgShp" presStyleIdx="0" presStyleCnt="5"/>
      <dgm:spPr/>
    </dgm:pt>
    <dgm:pt modelId="{21C5C191-307C-43B9-8554-9CB385D6E641}" type="pres">
      <dgm:prSet presAssocID="{0F39CB48-0625-435D-B4AC-417B66C0923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grootglas"/>
        </a:ext>
      </dgm:extLst>
    </dgm:pt>
    <dgm:pt modelId="{DB275962-D6BB-4D10-B85D-0B3265A0ECA6}" type="pres">
      <dgm:prSet presAssocID="{0F39CB48-0625-435D-B4AC-417B66C0923A}" presName="spaceRect" presStyleCnt="0"/>
      <dgm:spPr/>
    </dgm:pt>
    <dgm:pt modelId="{4FF3509D-C18C-4E18-B720-2B234F4EB231}" type="pres">
      <dgm:prSet presAssocID="{0F39CB48-0625-435D-B4AC-417B66C0923A}" presName="parTx" presStyleLbl="revTx" presStyleIdx="0" presStyleCnt="5">
        <dgm:presLayoutVars>
          <dgm:chMax val="0"/>
          <dgm:chPref val="0"/>
        </dgm:presLayoutVars>
      </dgm:prSet>
      <dgm:spPr/>
    </dgm:pt>
    <dgm:pt modelId="{34F4C12B-9E47-4EAF-8E4A-5D700F1FB39D}" type="pres">
      <dgm:prSet presAssocID="{C6DAEE68-826E-4FD5-92DE-4DD107BD47DA}" presName="sibTrans" presStyleCnt="0"/>
      <dgm:spPr/>
    </dgm:pt>
    <dgm:pt modelId="{D7266F74-E098-441F-B612-40E7166B7D54}" type="pres">
      <dgm:prSet presAssocID="{AF3F030D-ECC8-4FF5-B0A1-3A1EF01C841E}" presName="compNode" presStyleCnt="0"/>
      <dgm:spPr/>
    </dgm:pt>
    <dgm:pt modelId="{5E5B520B-0B68-4F49-8C6A-C37DB3EE03D2}" type="pres">
      <dgm:prSet presAssocID="{AF3F030D-ECC8-4FF5-B0A1-3A1EF01C841E}" presName="bgRect" presStyleLbl="bgShp" presStyleIdx="1" presStyleCnt="5"/>
      <dgm:spPr/>
    </dgm:pt>
    <dgm:pt modelId="{2ADB6B69-262A-4BB9-99A6-7E0F45B1E373}" type="pres">
      <dgm:prSet presAssocID="{AF3F030D-ECC8-4FF5-B0A1-3A1EF01C841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2422A87-5AEB-4057-AA37-9F2CB8918B61}" type="pres">
      <dgm:prSet presAssocID="{AF3F030D-ECC8-4FF5-B0A1-3A1EF01C841E}" presName="spaceRect" presStyleCnt="0"/>
      <dgm:spPr/>
    </dgm:pt>
    <dgm:pt modelId="{6C81CFE4-D5E7-46E0-8FD7-4EFB4FCA76A1}" type="pres">
      <dgm:prSet presAssocID="{AF3F030D-ECC8-4FF5-B0A1-3A1EF01C841E}" presName="parTx" presStyleLbl="revTx" presStyleIdx="1" presStyleCnt="5">
        <dgm:presLayoutVars>
          <dgm:chMax val="0"/>
          <dgm:chPref val="0"/>
        </dgm:presLayoutVars>
      </dgm:prSet>
      <dgm:spPr/>
    </dgm:pt>
    <dgm:pt modelId="{51E83FAC-D0FC-48E4-98AD-E844E50F4CD1}" type="pres">
      <dgm:prSet presAssocID="{CCD8547B-1424-408D-AD6C-5704F8B82D9B}" presName="sibTrans" presStyleCnt="0"/>
      <dgm:spPr/>
    </dgm:pt>
    <dgm:pt modelId="{7D9B5932-1B49-4D19-B611-6FEF3B0BF297}" type="pres">
      <dgm:prSet presAssocID="{E7398473-C298-4F70-9442-DCB23507DBBD}" presName="compNode" presStyleCnt="0"/>
      <dgm:spPr/>
    </dgm:pt>
    <dgm:pt modelId="{EA33F369-51CC-494B-8241-8F454C264D8D}" type="pres">
      <dgm:prSet presAssocID="{E7398473-C298-4F70-9442-DCB23507DBBD}" presName="bgRect" presStyleLbl="bgShp" presStyleIdx="2" presStyleCnt="5"/>
      <dgm:spPr/>
    </dgm:pt>
    <dgm:pt modelId="{3D60A016-493F-4D73-B64D-E793D9E54690}" type="pres">
      <dgm:prSet presAssocID="{E7398473-C298-4F70-9442-DCB23507DB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ofd met radertjes"/>
        </a:ext>
      </dgm:extLst>
    </dgm:pt>
    <dgm:pt modelId="{3E252AB8-5A92-4994-806C-B110E775B0DC}" type="pres">
      <dgm:prSet presAssocID="{E7398473-C298-4F70-9442-DCB23507DBBD}" presName="spaceRect" presStyleCnt="0"/>
      <dgm:spPr/>
    </dgm:pt>
    <dgm:pt modelId="{12DD5565-EBF0-4A6F-9EAE-2916F33056A2}" type="pres">
      <dgm:prSet presAssocID="{E7398473-C298-4F70-9442-DCB23507DBBD}" presName="parTx" presStyleLbl="revTx" presStyleIdx="2" presStyleCnt="5">
        <dgm:presLayoutVars>
          <dgm:chMax val="0"/>
          <dgm:chPref val="0"/>
        </dgm:presLayoutVars>
      </dgm:prSet>
      <dgm:spPr/>
    </dgm:pt>
    <dgm:pt modelId="{9E63D2EE-A914-4896-A952-173806E5E849}" type="pres">
      <dgm:prSet presAssocID="{62953898-2A01-4838-90E4-24AEFD16AF35}" presName="sibTrans" presStyleCnt="0"/>
      <dgm:spPr/>
    </dgm:pt>
    <dgm:pt modelId="{96CAC59C-762B-4A93-B836-9C23FA1F7AEB}" type="pres">
      <dgm:prSet presAssocID="{17B12809-827C-4D2D-9092-E43E27D401FD}" presName="compNode" presStyleCnt="0"/>
      <dgm:spPr/>
    </dgm:pt>
    <dgm:pt modelId="{DB2BA8F4-28C3-4FC5-AAD2-61FB32B8E898}" type="pres">
      <dgm:prSet presAssocID="{17B12809-827C-4D2D-9092-E43E27D401FD}" presName="bgRect" presStyleLbl="bgShp" presStyleIdx="3" presStyleCnt="5"/>
      <dgm:spPr/>
    </dgm:pt>
    <dgm:pt modelId="{F95A9658-B5C1-4057-AAE5-4C9DE83E6A2D}" type="pres">
      <dgm:prSet presAssocID="{17B12809-827C-4D2D-9092-E43E27D401F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ieren"/>
        </a:ext>
      </dgm:extLst>
    </dgm:pt>
    <dgm:pt modelId="{01229AEC-393F-418D-B5A1-BB9EF1B9AC14}" type="pres">
      <dgm:prSet presAssocID="{17B12809-827C-4D2D-9092-E43E27D401FD}" presName="spaceRect" presStyleCnt="0"/>
      <dgm:spPr/>
    </dgm:pt>
    <dgm:pt modelId="{75FD71C2-5210-4AC0-BE05-5142E97AA296}" type="pres">
      <dgm:prSet presAssocID="{17B12809-827C-4D2D-9092-E43E27D401FD}" presName="parTx" presStyleLbl="revTx" presStyleIdx="3" presStyleCnt="5">
        <dgm:presLayoutVars>
          <dgm:chMax val="0"/>
          <dgm:chPref val="0"/>
        </dgm:presLayoutVars>
      </dgm:prSet>
      <dgm:spPr/>
    </dgm:pt>
    <dgm:pt modelId="{FC6ED459-94B0-4A37-B1E2-111D19072FC2}" type="pres">
      <dgm:prSet presAssocID="{C80F34E3-1390-4DD0-8826-AC25CAE3D6EE}" presName="sibTrans" presStyleCnt="0"/>
      <dgm:spPr/>
    </dgm:pt>
    <dgm:pt modelId="{8940B90F-FADF-41A6-B857-AD3B6D51156C}" type="pres">
      <dgm:prSet presAssocID="{1572EC06-1F8C-47BA-A1F1-AD5F3CDBC2B9}" presName="compNode" presStyleCnt="0"/>
      <dgm:spPr/>
    </dgm:pt>
    <dgm:pt modelId="{767491AB-0E1A-414D-B419-D75B42383298}" type="pres">
      <dgm:prSet presAssocID="{1572EC06-1F8C-47BA-A1F1-AD5F3CDBC2B9}" presName="bgRect" presStyleLbl="bgShp" presStyleIdx="4" presStyleCnt="5"/>
      <dgm:spPr/>
    </dgm:pt>
    <dgm:pt modelId="{8826E8AE-477D-49CD-B075-EC69BBCFABFB}" type="pres">
      <dgm:prSet presAssocID="{1572EC06-1F8C-47BA-A1F1-AD5F3CDBC2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ntbeoordeling RTL"/>
        </a:ext>
      </dgm:extLst>
    </dgm:pt>
    <dgm:pt modelId="{E9D00D59-12CC-4798-A944-F663C9C2D48F}" type="pres">
      <dgm:prSet presAssocID="{1572EC06-1F8C-47BA-A1F1-AD5F3CDBC2B9}" presName="spaceRect" presStyleCnt="0"/>
      <dgm:spPr/>
    </dgm:pt>
    <dgm:pt modelId="{2B06D08B-95BB-49E5-80FB-4A3F4407EB2F}" type="pres">
      <dgm:prSet presAssocID="{1572EC06-1F8C-47BA-A1F1-AD5F3CDBC2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F73663F-F055-49B4-AE69-D13A5396D82F}" srcId="{E09665B6-218E-4695-9A01-32DDFB76655A}" destId="{0F39CB48-0625-435D-B4AC-417B66C0923A}" srcOrd="0" destOrd="0" parTransId="{8A1A3D92-D180-4313-A973-8C9F94D7D58A}" sibTransId="{C6DAEE68-826E-4FD5-92DE-4DD107BD47DA}"/>
    <dgm:cxn modelId="{9A6B8665-A859-4E85-9952-2418C064A9E3}" type="presOf" srcId="{E7398473-C298-4F70-9442-DCB23507DBBD}" destId="{12DD5565-EBF0-4A6F-9EAE-2916F33056A2}" srcOrd="0" destOrd="0" presId="urn:microsoft.com/office/officeart/2018/2/layout/IconVerticalSolidList"/>
    <dgm:cxn modelId="{94928E6A-8B09-42D9-806F-38EE7859E885}" srcId="{E09665B6-218E-4695-9A01-32DDFB76655A}" destId="{E7398473-C298-4F70-9442-DCB23507DBBD}" srcOrd="2" destOrd="0" parTransId="{0E03EDA2-02E8-4ADD-8E45-6F56B0FC94C5}" sibTransId="{62953898-2A01-4838-90E4-24AEFD16AF35}"/>
    <dgm:cxn modelId="{974A4E6F-7BB6-4027-AAF4-3DBDCC333E1D}" srcId="{E09665B6-218E-4695-9A01-32DDFB76655A}" destId="{AF3F030D-ECC8-4FF5-B0A1-3A1EF01C841E}" srcOrd="1" destOrd="0" parTransId="{E67AC836-F23B-4D6B-9302-B48FE0166548}" sibTransId="{CCD8547B-1424-408D-AD6C-5704F8B82D9B}"/>
    <dgm:cxn modelId="{43D3966F-4E79-490C-942F-7B28ED9A5B8E}" type="presOf" srcId="{AF3F030D-ECC8-4FF5-B0A1-3A1EF01C841E}" destId="{6C81CFE4-D5E7-46E0-8FD7-4EFB4FCA76A1}" srcOrd="0" destOrd="0" presId="urn:microsoft.com/office/officeart/2018/2/layout/IconVerticalSolidList"/>
    <dgm:cxn modelId="{A159AD4F-1E69-4295-8292-36D0951D95AC}" type="presOf" srcId="{E09665B6-218E-4695-9A01-32DDFB76655A}" destId="{38C691E0-DBBE-4316-8A43-C8C3526AFB03}" srcOrd="0" destOrd="0" presId="urn:microsoft.com/office/officeart/2018/2/layout/IconVerticalSolidList"/>
    <dgm:cxn modelId="{25005551-D788-4061-B01A-42FD21B43C91}" type="presOf" srcId="{17B12809-827C-4D2D-9092-E43E27D401FD}" destId="{75FD71C2-5210-4AC0-BE05-5142E97AA296}" srcOrd="0" destOrd="0" presId="urn:microsoft.com/office/officeart/2018/2/layout/IconVerticalSolidList"/>
    <dgm:cxn modelId="{FD672487-CBA5-4E6A-95D6-E533C003FA2A}" type="presOf" srcId="{1572EC06-1F8C-47BA-A1F1-AD5F3CDBC2B9}" destId="{2B06D08B-95BB-49E5-80FB-4A3F4407EB2F}" srcOrd="0" destOrd="0" presId="urn:microsoft.com/office/officeart/2018/2/layout/IconVerticalSolidList"/>
    <dgm:cxn modelId="{7D76F195-4591-4E56-8B6E-B7446A03AFEB}" srcId="{E09665B6-218E-4695-9A01-32DDFB76655A}" destId="{1572EC06-1F8C-47BA-A1F1-AD5F3CDBC2B9}" srcOrd="4" destOrd="0" parTransId="{03B2F5EE-A645-4D48-915F-9AD22B6846AF}" sibTransId="{71F0C03F-1F06-4643-98A5-4BE352508097}"/>
    <dgm:cxn modelId="{29DDE297-4CB0-46FB-ADCB-179622460A90}" srcId="{E09665B6-218E-4695-9A01-32DDFB76655A}" destId="{17B12809-827C-4D2D-9092-E43E27D401FD}" srcOrd="3" destOrd="0" parTransId="{6C982B34-6E48-4F94-B7A3-99C2EFDBBC86}" sibTransId="{C80F34E3-1390-4DD0-8826-AC25CAE3D6EE}"/>
    <dgm:cxn modelId="{01BB2BE7-0EA6-495B-8253-1E7BA09885F4}" type="presOf" srcId="{0F39CB48-0625-435D-B4AC-417B66C0923A}" destId="{4FF3509D-C18C-4E18-B720-2B234F4EB231}" srcOrd="0" destOrd="0" presId="urn:microsoft.com/office/officeart/2018/2/layout/IconVerticalSolidList"/>
    <dgm:cxn modelId="{8EAB7447-9B02-44C1-BDCF-300BFE95BB12}" type="presParOf" srcId="{38C691E0-DBBE-4316-8A43-C8C3526AFB03}" destId="{B66EB1C7-2424-41FD-B657-6077A0DDBB74}" srcOrd="0" destOrd="0" presId="urn:microsoft.com/office/officeart/2018/2/layout/IconVerticalSolidList"/>
    <dgm:cxn modelId="{68A5E2AA-A1E5-419F-B675-5611E8B2DE63}" type="presParOf" srcId="{B66EB1C7-2424-41FD-B657-6077A0DDBB74}" destId="{FE428426-9A8D-41E2-B92F-51E5AEDBDD94}" srcOrd="0" destOrd="0" presId="urn:microsoft.com/office/officeart/2018/2/layout/IconVerticalSolidList"/>
    <dgm:cxn modelId="{71850F47-1EFA-478B-B0EA-2087D8BFFCA8}" type="presParOf" srcId="{B66EB1C7-2424-41FD-B657-6077A0DDBB74}" destId="{21C5C191-307C-43B9-8554-9CB385D6E641}" srcOrd="1" destOrd="0" presId="urn:microsoft.com/office/officeart/2018/2/layout/IconVerticalSolidList"/>
    <dgm:cxn modelId="{36F76126-5C68-4BCB-A2DA-9F204A7EC9E7}" type="presParOf" srcId="{B66EB1C7-2424-41FD-B657-6077A0DDBB74}" destId="{DB275962-D6BB-4D10-B85D-0B3265A0ECA6}" srcOrd="2" destOrd="0" presId="urn:microsoft.com/office/officeart/2018/2/layout/IconVerticalSolidList"/>
    <dgm:cxn modelId="{2F4BD4D3-7458-4CCC-8E33-FFDFAFEAC7DC}" type="presParOf" srcId="{B66EB1C7-2424-41FD-B657-6077A0DDBB74}" destId="{4FF3509D-C18C-4E18-B720-2B234F4EB231}" srcOrd="3" destOrd="0" presId="urn:microsoft.com/office/officeart/2018/2/layout/IconVerticalSolidList"/>
    <dgm:cxn modelId="{C72F0B50-CE0C-4BE3-8A63-5D80A16139CB}" type="presParOf" srcId="{38C691E0-DBBE-4316-8A43-C8C3526AFB03}" destId="{34F4C12B-9E47-4EAF-8E4A-5D700F1FB39D}" srcOrd="1" destOrd="0" presId="urn:microsoft.com/office/officeart/2018/2/layout/IconVerticalSolidList"/>
    <dgm:cxn modelId="{EB3CD5EA-E14F-4E90-BD08-7BFC8416BE07}" type="presParOf" srcId="{38C691E0-DBBE-4316-8A43-C8C3526AFB03}" destId="{D7266F74-E098-441F-B612-40E7166B7D54}" srcOrd="2" destOrd="0" presId="urn:microsoft.com/office/officeart/2018/2/layout/IconVerticalSolidList"/>
    <dgm:cxn modelId="{94FD41AD-7842-422C-8AC5-5326B2DB6399}" type="presParOf" srcId="{D7266F74-E098-441F-B612-40E7166B7D54}" destId="{5E5B520B-0B68-4F49-8C6A-C37DB3EE03D2}" srcOrd="0" destOrd="0" presId="urn:microsoft.com/office/officeart/2018/2/layout/IconVerticalSolidList"/>
    <dgm:cxn modelId="{71FF8F78-A036-401A-B56B-A2B43F0B9FC7}" type="presParOf" srcId="{D7266F74-E098-441F-B612-40E7166B7D54}" destId="{2ADB6B69-262A-4BB9-99A6-7E0F45B1E373}" srcOrd="1" destOrd="0" presId="urn:microsoft.com/office/officeart/2018/2/layout/IconVerticalSolidList"/>
    <dgm:cxn modelId="{92B6CF07-F730-4C00-86E3-E2CC3BC7C774}" type="presParOf" srcId="{D7266F74-E098-441F-B612-40E7166B7D54}" destId="{52422A87-5AEB-4057-AA37-9F2CB8918B61}" srcOrd="2" destOrd="0" presId="urn:microsoft.com/office/officeart/2018/2/layout/IconVerticalSolidList"/>
    <dgm:cxn modelId="{80F4E0CB-8128-43F3-9942-9E8B811B7667}" type="presParOf" srcId="{D7266F74-E098-441F-B612-40E7166B7D54}" destId="{6C81CFE4-D5E7-46E0-8FD7-4EFB4FCA76A1}" srcOrd="3" destOrd="0" presId="urn:microsoft.com/office/officeart/2018/2/layout/IconVerticalSolidList"/>
    <dgm:cxn modelId="{4AFCDFA9-54BC-4063-A701-D569F8E32D5A}" type="presParOf" srcId="{38C691E0-DBBE-4316-8A43-C8C3526AFB03}" destId="{51E83FAC-D0FC-48E4-98AD-E844E50F4CD1}" srcOrd="3" destOrd="0" presId="urn:microsoft.com/office/officeart/2018/2/layout/IconVerticalSolidList"/>
    <dgm:cxn modelId="{6E075F7E-D258-47C8-9F55-8F5B384C3161}" type="presParOf" srcId="{38C691E0-DBBE-4316-8A43-C8C3526AFB03}" destId="{7D9B5932-1B49-4D19-B611-6FEF3B0BF297}" srcOrd="4" destOrd="0" presId="urn:microsoft.com/office/officeart/2018/2/layout/IconVerticalSolidList"/>
    <dgm:cxn modelId="{40ABA48F-7C12-4A23-810B-897C665843B0}" type="presParOf" srcId="{7D9B5932-1B49-4D19-B611-6FEF3B0BF297}" destId="{EA33F369-51CC-494B-8241-8F454C264D8D}" srcOrd="0" destOrd="0" presId="urn:microsoft.com/office/officeart/2018/2/layout/IconVerticalSolidList"/>
    <dgm:cxn modelId="{DB22D5D5-9C1C-4834-8A4C-09EC45EA5FA0}" type="presParOf" srcId="{7D9B5932-1B49-4D19-B611-6FEF3B0BF297}" destId="{3D60A016-493F-4D73-B64D-E793D9E54690}" srcOrd="1" destOrd="0" presId="urn:microsoft.com/office/officeart/2018/2/layout/IconVerticalSolidList"/>
    <dgm:cxn modelId="{ABAC123A-2CEA-4A58-8A64-863D0525F9F0}" type="presParOf" srcId="{7D9B5932-1B49-4D19-B611-6FEF3B0BF297}" destId="{3E252AB8-5A92-4994-806C-B110E775B0DC}" srcOrd="2" destOrd="0" presId="urn:microsoft.com/office/officeart/2018/2/layout/IconVerticalSolidList"/>
    <dgm:cxn modelId="{6DDCC230-65E1-4A75-8367-C3D0129BB31C}" type="presParOf" srcId="{7D9B5932-1B49-4D19-B611-6FEF3B0BF297}" destId="{12DD5565-EBF0-4A6F-9EAE-2916F33056A2}" srcOrd="3" destOrd="0" presId="urn:microsoft.com/office/officeart/2018/2/layout/IconVerticalSolidList"/>
    <dgm:cxn modelId="{F6C309F2-0793-4E2F-8CA8-D1B1A8276EE7}" type="presParOf" srcId="{38C691E0-DBBE-4316-8A43-C8C3526AFB03}" destId="{9E63D2EE-A914-4896-A952-173806E5E849}" srcOrd="5" destOrd="0" presId="urn:microsoft.com/office/officeart/2018/2/layout/IconVerticalSolidList"/>
    <dgm:cxn modelId="{A9390B65-655D-4BE8-A7D4-1778C78703FE}" type="presParOf" srcId="{38C691E0-DBBE-4316-8A43-C8C3526AFB03}" destId="{96CAC59C-762B-4A93-B836-9C23FA1F7AEB}" srcOrd="6" destOrd="0" presId="urn:microsoft.com/office/officeart/2018/2/layout/IconVerticalSolidList"/>
    <dgm:cxn modelId="{CB6052B3-3B5E-4760-9434-E8DCA115A517}" type="presParOf" srcId="{96CAC59C-762B-4A93-B836-9C23FA1F7AEB}" destId="{DB2BA8F4-28C3-4FC5-AAD2-61FB32B8E898}" srcOrd="0" destOrd="0" presId="urn:microsoft.com/office/officeart/2018/2/layout/IconVerticalSolidList"/>
    <dgm:cxn modelId="{26F9BC29-9D8D-4E8E-9810-2B1D5C8059F7}" type="presParOf" srcId="{96CAC59C-762B-4A93-B836-9C23FA1F7AEB}" destId="{F95A9658-B5C1-4057-AAE5-4C9DE83E6A2D}" srcOrd="1" destOrd="0" presId="urn:microsoft.com/office/officeart/2018/2/layout/IconVerticalSolidList"/>
    <dgm:cxn modelId="{4D4CDE9B-1321-4B81-B669-8C2686DF352E}" type="presParOf" srcId="{96CAC59C-762B-4A93-B836-9C23FA1F7AEB}" destId="{01229AEC-393F-418D-B5A1-BB9EF1B9AC14}" srcOrd="2" destOrd="0" presId="urn:microsoft.com/office/officeart/2018/2/layout/IconVerticalSolidList"/>
    <dgm:cxn modelId="{6DE79276-E583-4D6C-A368-EFB4D21E5ADF}" type="presParOf" srcId="{96CAC59C-762B-4A93-B836-9C23FA1F7AEB}" destId="{75FD71C2-5210-4AC0-BE05-5142E97AA296}" srcOrd="3" destOrd="0" presId="urn:microsoft.com/office/officeart/2018/2/layout/IconVerticalSolidList"/>
    <dgm:cxn modelId="{A0960578-728F-410B-8FDF-E2EC831E3861}" type="presParOf" srcId="{38C691E0-DBBE-4316-8A43-C8C3526AFB03}" destId="{FC6ED459-94B0-4A37-B1E2-111D19072FC2}" srcOrd="7" destOrd="0" presId="urn:microsoft.com/office/officeart/2018/2/layout/IconVerticalSolidList"/>
    <dgm:cxn modelId="{261B6A61-FCE2-4D47-A5B1-B20F7779D5F5}" type="presParOf" srcId="{38C691E0-DBBE-4316-8A43-C8C3526AFB03}" destId="{8940B90F-FADF-41A6-B857-AD3B6D51156C}" srcOrd="8" destOrd="0" presId="urn:microsoft.com/office/officeart/2018/2/layout/IconVerticalSolidList"/>
    <dgm:cxn modelId="{328B6EF7-88F1-49B4-BB37-CF8A756C3033}" type="presParOf" srcId="{8940B90F-FADF-41A6-B857-AD3B6D51156C}" destId="{767491AB-0E1A-414D-B419-D75B42383298}" srcOrd="0" destOrd="0" presId="urn:microsoft.com/office/officeart/2018/2/layout/IconVerticalSolidList"/>
    <dgm:cxn modelId="{F21BEE74-40E4-444D-9867-5FBFF6E84231}" type="presParOf" srcId="{8940B90F-FADF-41A6-B857-AD3B6D51156C}" destId="{8826E8AE-477D-49CD-B075-EC69BBCFABFB}" srcOrd="1" destOrd="0" presId="urn:microsoft.com/office/officeart/2018/2/layout/IconVerticalSolidList"/>
    <dgm:cxn modelId="{5B99BE2B-F7A6-45E9-A16B-A3E2C8A32F4F}" type="presParOf" srcId="{8940B90F-FADF-41A6-B857-AD3B6D51156C}" destId="{E9D00D59-12CC-4798-A944-F663C9C2D48F}" srcOrd="2" destOrd="0" presId="urn:microsoft.com/office/officeart/2018/2/layout/IconVerticalSolidList"/>
    <dgm:cxn modelId="{60065E2D-DE4A-43EB-86AB-F3B766C6B801}" type="presParOf" srcId="{8940B90F-FADF-41A6-B857-AD3B6D51156C}" destId="{2B06D08B-95BB-49E5-80FB-4A3F4407EB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86902-C254-4DD5-9F5B-AD2930DC0FC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FB559B3-1EF0-48C5-929A-C94CDC49552C}">
      <dgm:prSet/>
      <dgm:spPr/>
      <dgm:t>
        <a:bodyPr/>
        <a:lstStyle/>
        <a:p>
          <a:pPr>
            <a:defRPr cap="all"/>
          </a:pPr>
          <a:r>
            <a:rPr lang="nl-NL"/>
            <a:t>Jullie kunnen de bouw en functie van de nier benoemen</a:t>
          </a:r>
          <a:endParaRPr lang="en-US"/>
        </a:p>
      </dgm:t>
    </dgm:pt>
    <dgm:pt modelId="{8EE44327-889A-42D7-989C-83756B722A6A}" type="parTrans" cxnId="{56D541D7-F4FC-493B-8928-317F50B825EF}">
      <dgm:prSet/>
      <dgm:spPr/>
      <dgm:t>
        <a:bodyPr/>
        <a:lstStyle/>
        <a:p>
          <a:endParaRPr lang="en-US"/>
        </a:p>
      </dgm:t>
    </dgm:pt>
    <dgm:pt modelId="{54D438E7-9ABE-485E-8E49-DEC22ECF4A91}" type="sibTrans" cxnId="{56D541D7-F4FC-493B-8928-317F50B825EF}">
      <dgm:prSet/>
      <dgm:spPr/>
      <dgm:t>
        <a:bodyPr/>
        <a:lstStyle/>
        <a:p>
          <a:endParaRPr lang="en-US"/>
        </a:p>
      </dgm:t>
    </dgm:pt>
    <dgm:pt modelId="{BBF889F0-6A22-4B96-AF9E-686EAE8B31B8}">
      <dgm:prSet/>
      <dgm:spPr/>
      <dgm:t>
        <a:bodyPr/>
        <a:lstStyle/>
        <a:p>
          <a:pPr>
            <a:defRPr cap="all"/>
          </a:pPr>
          <a:r>
            <a:rPr lang="nl-NL"/>
            <a:t>Jullie kunnen benoemen voor welke uitscheiding de nieren zorgen</a:t>
          </a:r>
          <a:endParaRPr lang="en-US"/>
        </a:p>
      </dgm:t>
    </dgm:pt>
    <dgm:pt modelId="{1337F17A-29D0-4249-899D-884242B9A8F3}" type="parTrans" cxnId="{F0A3BF40-E0BD-4EF2-957D-B7E5E4878774}">
      <dgm:prSet/>
      <dgm:spPr/>
      <dgm:t>
        <a:bodyPr/>
        <a:lstStyle/>
        <a:p>
          <a:endParaRPr lang="en-US"/>
        </a:p>
      </dgm:t>
    </dgm:pt>
    <dgm:pt modelId="{9BDB0E00-5912-4BD3-97A6-68B55F855D20}" type="sibTrans" cxnId="{F0A3BF40-E0BD-4EF2-957D-B7E5E4878774}">
      <dgm:prSet/>
      <dgm:spPr/>
      <dgm:t>
        <a:bodyPr/>
        <a:lstStyle/>
        <a:p>
          <a:endParaRPr lang="en-US"/>
        </a:p>
      </dgm:t>
    </dgm:pt>
    <dgm:pt modelId="{CE10C246-7E60-468D-B84D-9FA41FD08EC6}">
      <dgm:prSet/>
      <dgm:spPr/>
      <dgm:t>
        <a:bodyPr/>
        <a:lstStyle/>
        <a:p>
          <a:pPr>
            <a:defRPr cap="all"/>
          </a:pPr>
          <a:r>
            <a:rPr lang="nl-NL"/>
            <a:t>Jullie kunnen uitleggen wat osmose is</a:t>
          </a:r>
          <a:endParaRPr lang="en-US"/>
        </a:p>
      </dgm:t>
    </dgm:pt>
    <dgm:pt modelId="{558ED43B-5B3E-48B8-B6E8-1C481575B408}" type="parTrans" cxnId="{BE0A691A-4613-4C1E-9333-0E5EE28ABC86}">
      <dgm:prSet/>
      <dgm:spPr/>
      <dgm:t>
        <a:bodyPr/>
        <a:lstStyle/>
        <a:p>
          <a:endParaRPr lang="en-US"/>
        </a:p>
      </dgm:t>
    </dgm:pt>
    <dgm:pt modelId="{75C8052F-ED57-4336-8C70-119C18B53337}" type="sibTrans" cxnId="{BE0A691A-4613-4C1E-9333-0E5EE28ABC86}">
      <dgm:prSet/>
      <dgm:spPr/>
      <dgm:t>
        <a:bodyPr/>
        <a:lstStyle/>
        <a:p>
          <a:endParaRPr lang="en-US"/>
        </a:p>
      </dgm:t>
    </dgm:pt>
    <dgm:pt modelId="{D9989E58-5759-4115-B2ED-F8054F48233C}">
      <dgm:prSet/>
      <dgm:spPr/>
      <dgm:t>
        <a:bodyPr/>
        <a:lstStyle/>
        <a:p>
          <a:pPr>
            <a:defRPr cap="all"/>
          </a:pPr>
          <a:r>
            <a:rPr lang="nl-NL"/>
            <a:t>Jullie kunnen benoemen welke hormonen een rol spelen bij de functie van de nieren</a:t>
          </a:r>
          <a:endParaRPr lang="en-US"/>
        </a:p>
      </dgm:t>
    </dgm:pt>
    <dgm:pt modelId="{F16DB2ED-B3C1-4D18-9153-AE149B124244}" type="parTrans" cxnId="{1680A1BF-1C93-4A4F-9097-53D9A593F626}">
      <dgm:prSet/>
      <dgm:spPr/>
      <dgm:t>
        <a:bodyPr/>
        <a:lstStyle/>
        <a:p>
          <a:endParaRPr lang="en-US"/>
        </a:p>
      </dgm:t>
    </dgm:pt>
    <dgm:pt modelId="{5139BC05-0C9F-40E6-8624-6588A320E80D}" type="sibTrans" cxnId="{1680A1BF-1C93-4A4F-9097-53D9A593F626}">
      <dgm:prSet/>
      <dgm:spPr/>
      <dgm:t>
        <a:bodyPr/>
        <a:lstStyle/>
        <a:p>
          <a:endParaRPr lang="en-US"/>
        </a:p>
      </dgm:t>
    </dgm:pt>
    <dgm:pt modelId="{846C09ED-E52E-4752-B723-DFC2CC860974}">
      <dgm:prSet/>
      <dgm:spPr/>
      <dgm:t>
        <a:bodyPr/>
        <a:lstStyle/>
        <a:p>
          <a:pPr>
            <a:defRPr cap="all"/>
          </a:pPr>
          <a:r>
            <a:rPr lang="nl-NL"/>
            <a:t>Jullie werken de casus uit volgens de EWS en SBAR methode</a:t>
          </a:r>
          <a:endParaRPr lang="en-US"/>
        </a:p>
      </dgm:t>
    </dgm:pt>
    <dgm:pt modelId="{C8470D30-ADB8-40FA-8B2A-7ECA7607E39F}" type="parTrans" cxnId="{EF496F8E-B0D1-49DA-9199-2EFEC7D9D153}">
      <dgm:prSet/>
      <dgm:spPr/>
      <dgm:t>
        <a:bodyPr/>
        <a:lstStyle/>
        <a:p>
          <a:endParaRPr lang="en-US"/>
        </a:p>
      </dgm:t>
    </dgm:pt>
    <dgm:pt modelId="{8F773507-6C9C-4D21-8D19-BF6E2565BCDC}" type="sibTrans" cxnId="{EF496F8E-B0D1-49DA-9199-2EFEC7D9D153}">
      <dgm:prSet/>
      <dgm:spPr/>
      <dgm:t>
        <a:bodyPr/>
        <a:lstStyle/>
        <a:p>
          <a:endParaRPr lang="en-US"/>
        </a:p>
      </dgm:t>
    </dgm:pt>
    <dgm:pt modelId="{76FA130A-9F65-434E-8BAF-D21340099B09}" type="pres">
      <dgm:prSet presAssocID="{74886902-C254-4DD5-9F5B-AD2930DC0FCF}" presName="root" presStyleCnt="0">
        <dgm:presLayoutVars>
          <dgm:dir/>
          <dgm:resizeHandles val="exact"/>
        </dgm:presLayoutVars>
      </dgm:prSet>
      <dgm:spPr/>
    </dgm:pt>
    <dgm:pt modelId="{9AAA9FAB-B696-482E-96D7-BC7F3D1A6D77}" type="pres">
      <dgm:prSet presAssocID="{4FB559B3-1EF0-48C5-929A-C94CDC49552C}" presName="compNode" presStyleCnt="0"/>
      <dgm:spPr/>
    </dgm:pt>
    <dgm:pt modelId="{292BE218-B42D-4B5B-A09D-8FD7127EB2EB}" type="pres">
      <dgm:prSet presAssocID="{4FB559B3-1EF0-48C5-929A-C94CDC49552C}" presName="iconBgRect" presStyleLbl="bgShp" presStyleIdx="0" presStyleCnt="5"/>
      <dgm:spPr/>
    </dgm:pt>
    <dgm:pt modelId="{334C12FC-D031-4365-8FDF-FC9C592DDD9F}" type="pres">
      <dgm:prSet presAssocID="{4FB559B3-1EF0-48C5-929A-C94CDC49552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ieren"/>
        </a:ext>
      </dgm:extLst>
    </dgm:pt>
    <dgm:pt modelId="{66A92C54-002F-4E6A-8E33-72C6577F6066}" type="pres">
      <dgm:prSet presAssocID="{4FB559B3-1EF0-48C5-929A-C94CDC49552C}" presName="spaceRect" presStyleCnt="0"/>
      <dgm:spPr/>
    </dgm:pt>
    <dgm:pt modelId="{86F2532D-C75F-457A-B139-0BBC27D2019E}" type="pres">
      <dgm:prSet presAssocID="{4FB559B3-1EF0-48C5-929A-C94CDC49552C}" presName="textRect" presStyleLbl="revTx" presStyleIdx="0" presStyleCnt="5">
        <dgm:presLayoutVars>
          <dgm:chMax val="1"/>
          <dgm:chPref val="1"/>
        </dgm:presLayoutVars>
      </dgm:prSet>
      <dgm:spPr/>
    </dgm:pt>
    <dgm:pt modelId="{61AD25AD-4C58-4399-8429-4E7758A45A37}" type="pres">
      <dgm:prSet presAssocID="{54D438E7-9ABE-485E-8E49-DEC22ECF4A91}" presName="sibTrans" presStyleCnt="0"/>
      <dgm:spPr/>
    </dgm:pt>
    <dgm:pt modelId="{372C4F42-2093-4663-AC9A-0AA5CB422EFE}" type="pres">
      <dgm:prSet presAssocID="{BBF889F0-6A22-4B96-AF9E-686EAE8B31B8}" presName="compNode" presStyleCnt="0"/>
      <dgm:spPr/>
    </dgm:pt>
    <dgm:pt modelId="{214F28A0-B793-49B8-9DD1-E640564628BA}" type="pres">
      <dgm:prSet presAssocID="{BBF889F0-6A22-4B96-AF9E-686EAE8B31B8}" presName="iconBgRect" presStyleLbl="bgShp" presStyleIdx="1" presStyleCnt="5"/>
      <dgm:spPr/>
    </dgm:pt>
    <dgm:pt modelId="{0FFA254D-9D42-401B-96E2-694F855332C4}" type="pres">
      <dgm:prSet presAssocID="{BBF889F0-6A22-4B96-AF9E-686EAE8B31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es"/>
        </a:ext>
      </dgm:extLst>
    </dgm:pt>
    <dgm:pt modelId="{D67F0907-2471-42E2-8150-13437154FEF0}" type="pres">
      <dgm:prSet presAssocID="{BBF889F0-6A22-4B96-AF9E-686EAE8B31B8}" presName="spaceRect" presStyleCnt="0"/>
      <dgm:spPr/>
    </dgm:pt>
    <dgm:pt modelId="{2E2728EF-B1C5-4BD8-9BBC-26286235B744}" type="pres">
      <dgm:prSet presAssocID="{BBF889F0-6A22-4B96-AF9E-686EAE8B31B8}" presName="textRect" presStyleLbl="revTx" presStyleIdx="1" presStyleCnt="5">
        <dgm:presLayoutVars>
          <dgm:chMax val="1"/>
          <dgm:chPref val="1"/>
        </dgm:presLayoutVars>
      </dgm:prSet>
      <dgm:spPr/>
    </dgm:pt>
    <dgm:pt modelId="{A7CB39F0-DADA-4B79-B5A1-126294967953}" type="pres">
      <dgm:prSet presAssocID="{9BDB0E00-5912-4BD3-97A6-68B55F855D20}" presName="sibTrans" presStyleCnt="0"/>
      <dgm:spPr/>
    </dgm:pt>
    <dgm:pt modelId="{D349B2D6-0421-4CEA-B759-EB18BCA9FC4D}" type="pres">
      <dgm:prSet presAssocID="{CE10C246-7E60-468D-B84D-9FA41FD08EC6}" presName="compNode" presStyleCnt="0"/>
      <dgm:spPr/>
    </dgm:pt>
    <dgm:pt modelId="{DAE65EE9-856C-4D63-95A3-781335C3DC45}" type="pres">
      <dgm:prSet presAssocID="{CE10C246-7E60-468D-B84D-9FA41FD08EC6}" presName="iconBgRect" presStyleLbl="bgShp" presStyleIdx="2" presStyleCnt="5"/>
      <dgm:spPr/>
    </dgm:pt>
    <dgm:pt modelId="{A10A7111-5E98-4F81-B6C0-AB2E1C154B4B}" type="pres">
      <dgm:prSet presAssocID="{CE10C246-7E60-468D-B84D-9FA41FD08E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egschalen van gerechtigheid"/>
        </a:ext>
      </dgm:extLst>
    </dgm:pt>
    <dgm:pt modelId="{0E2F2A47-B417-4AD0-B3BE-7FBE0700B750}" type="pres">
      <dgm:prSet presAssocID="{CE10C246-7E60-468D-B84D-9FA41FD08EC6}" presName="spaceRect" presStyleCnt="0"/>
      <dgm:spPr/>
    </dgm:pt>
    <dgm:pt modelId="{AB888203-21F5-4B6B-98D6-1C0C82DE9E27}" type="pres">
      <dgm:prSet presAssocID="{CE10C246-7E60-468D-B84D-9FA41FD08EC6}" presName="textRect" presStyleLbl="revTx" presStyleIdx="2" presStyleCnt="5">
        <dgm:presLayoutVars>
          <dgm:chMax val="1"/>
          <dgm:chPref val="1"/>
        </dgm:presLayoutVars>
      </dgm:prSet>
      <dgm:spPr/>
    </dgm:pt>
    <dgm:pt modelId="{6A1AC9C2-1263-4ED5-A0C7-50E3E01B333B}" type="pres">
      <dgm:prSet presAssocID="{75C8052F-ED57-4336-8C70-119C18B53337}" presName="sibTrans" presStyleCnt="0"/>
      <dgm:spPr/>
    </dgm:pt>
    <dgm:pt modelId="{6DA18B91-E38B-44E7-8714-C0CE3E6F1B47}" type="pres">
      <dgm:prSet presAssocID="{D9989E58-5759-4115-B2ED-F8054F48233C}" presName="compNode" presStyleCnt="0"/>
      <dgm:spPr/>
    </dgm:pt>
    <dgm:pt modelId="{AF68AAAE-2BD6-49D0-9776-0D28EC38DACF}" type="pres">
      <dgm:prSet presAssocID="{D9989E58-5759-4115-B2ED-F8054F48233C}" presName="iconBgRect" presStyleLbl="bgShp" presStyleIdx="3" presStyleCnt="5"/>
      <dgm:spPr/>
    </dgm:pt>
    <dgm:pt modelId="{40C99B4D-8E7F-4ADC-B3F2-8935D240E6FA}" type="pres">
      <dgm:prSet presAssocID="{D9989E58-5759-4115-B2ED-F8054F48233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D6185F05-3CF0-4260-97FD-94A9723B5368}" type="pres">
      <dgm:prSet presAssocID="{D9989E58-5759-4115-B2ED-F8054F48233C}" presName="spaceRect" presStyleCnt="0"/>
      <dgm:spPr/>
    </dgm:pt>
    <dgm:pt modelId="{E3779444-EE99-48B6-95A4-AEC45B3CBB2A}" type="pres">
      <dgm:prSet presAssocID="{D9989E58-5759-4115-B2ED-F8054F48233C}" presName="textRect" presStyleLbl="revTx" presStyleIdx="3" presStyleCnt="5">
        <dgm:presLayoutVars>
          <dgm:chMax val="1"/>
          <dgm:chPref val="1"/>
        </dgm:presLayoutVars>
      </dgm:prSet>
      <dgm:spPr/>
    </dgm:pt>
    <dgm:pt modelId="{35A5F174-2FD0-401E-B572-DF8A4A972216}" type="pres">
      <dgm:prSet presAssocID="{5139BC05-0C9F-40E6-8624-6588A320E80D}" presName="sibTrans" presStyleCnt="0"/>
      <dgm:spPr/>
    </dgm:pt>
    <dgm:pt modelId="{0B71F46E-E0D6-4BFD-A085-6655791E7B47}" type="pres">
      <dgm:prSet presAssocID="{846C09ED-E52E-4752-B723-DFC2CC860974}" presName="compNode" presStyleCnt="0"/>
      <dgm:spPr/>
    </dgm:pt>
    <dgm:pt modelId="{0BA4EB08-39C8-47B2-97DA-132080A9678B}" type="pres">
      <dgm:prSet presAssocID="{846C09ED-E52E-4752-B723-DFC2CC860974}" presName="iconBgRect" presStyleLbl="bgShp" presStyleIdx="4" presStyleCnt="5"/>
      <dgm:spPr/>
    </dgm:pt>
    <dgm:pt modelId="{62D20176-4632-4072-9EFA-B059D9433EF5}" type="pres">
      <dgm:prSet presAssocID="{846C09ED-E52E-4752-B723-DFC2CC8609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rollment"/>
        </a:ext>
      </dgm:extLst>
    </dgm:pt>
    <dgm:pt modelId="{BBB3550F-5260-44A4-9BB2-588D38906E26}" type="pres">
      <dgm:prSet presAssocID="{846C09ED-E52E-4752-B723-DFC2CC860974}" presName="spaceRect" presStyleCnt="0"/>
      <dgm:spPr/>
    </dgm:pt>
    <dgm:pt modelId="{D467E608-BB06-42C5-A0F1-51F8FA0F91EE}" type="pres">
      <dgm:prSet presAssocID="{846C09ED-E52E-4752-B723-DFC2CC8609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E0A691A-4613-4C1E-9333-0E5EE28ABC86}" srcId="{74886902-C254-4DD5-9F5B-AD2930DC0FCF}" destId="{CE10C246-7E60-468D-B84D-9FA41FD08EC6}" srcOrd="2" destOrd="0" parTransId="{558ED43B-5B3E-48B8-B6E8-1C481575B408}" sibTransId="{75C8052F-ED57-4336-8C70-119C18B53337}"/>
    <dgm:cxn modelId="{C8848E30-85BB-44C3-BE0E-37B68A52F68F}" type="presOf" srcId="{CE10C246-7E60-468D-B84D-9FA41FD08EC6}" destId="{AB888203-21F5-4B6B-98D6-1C0C82DE9E27}" srcOrd="0" destOrd="0" presId="urn:microsoft.com/office/officeart/2018/5/layout/IconCircleLabelList"/>
    <dgm:cxn modelId="{255A2C40-4492-489E-AECE-2DEB686817C6}" type="presOf" srcId="{74886902-C254-4DD5-9F5B-AD2930DC0FCF}" destId="{76FA130A-9F65-434E-8BAF-D21340099B09}" srcOrd="0" destOrd="0" presId="urn:microsoft.com/office/officeart/2018/5/layout/IconCircleLabelList"/>
    <dgm:cxn modelId="{F0A3BF40-E0BD-4EF2-957D-B7E5E4878774}" srcId="{74886902-C254-4DD5-9F5B-AD2930DC0FCF}" destId="{BBF889F0-6A22-4B96-AF9E-686EAE8B31B8}" srcOrd="1" destOrd="0" parTransId="{1337F17A-29D0-4249-899D-884242B9A8F3}" sibTransId="{9BDB0E00-5912-4BD3-97A6-68B55F855D20}"/>
    <dgm:cxn modelId="{EF496F8E-B0D1-49DA-9199-2EFEC7D9D153}" srcId="{74886902-C254-4DD5-9F5B-AD2930DC0FCF}" destId="{846C09ED-E52E-4752-B723-DFC2CC860974}" srcOrd="4" destOrd="0" parTransId="{C8470D30-ADB8-40FA-8B2A-7ECA7607E39F}" sibTransId="{8F773507-6C9C-4D21-8D19-BF6E2565BCDC}"/>
    <dgm:cxn modelId="{1B42B492-98CE-45CF-BA0F-2B52E5B75EBF}" type="presOf" srcId="{BBF889F0-6A22-4B96-AF9E-686EAE8B31B8}" destId="{2E2728EF-B1C5-4BD8-9BBC-26286235B744}" srcOrd="0" destOrd="0" presId="urn:microsoft.com/office/officeart/2018/5/layout/IconCircleLabelList"/>
    <dgm:cxn modelId="{F2BF40A9-CC8F-4C06-890B-DD1CF3BB45AE}" type="presOf" srcId="{846C09ED-E52E-4752-B723-DFC2CC860974}" destId="{D467E608-BB06-42C5-A0F1-51F8FA0F91EE}" srcOrd="0" destOrd="0" presId="urn:microsoft.com/office/officeart/2018/5/layout/IconCircleLabelList"/>
    <dgm:cxn modelId="{943BF5BC-DDD2-4509-84DB-8436F87830B7}" type="presOf" srcId="{D9989E58-5759-4115-B2ED-F8054F48233C}" destId="{E3779444-EE99-48B6-95A4-AEC45B3CBB2A}" srcOrd="0" destOrd="0" presId="urn:microsoft.com/office/officeart/2018/5/layout/IconCircleLabelList"/>
    <dgm:cxn modelId="{1680A1BF-1C93-4A4F-9097-53D9A593F626}" srcId="{74886902-C254-4DD5-9F5B-AD2930DC0FCF}" destId="{D9989E58-5759-4115-B2ED-F8054F48233C}" srcOrd="3" destOrd="0" parTransId="{F16DB2ED-B3C1-4D18-9153-AE149B124244}" sibTransId="{5139BC05-0C9F-40E6-8624-6588A320E80D}"/>
    <dgm:cxn modelId="{AC6103D0-330A-40E0-ACE0-91BC15D9281F}" type="presOf" srcId="{4FB559B3-1EF0-48C5-929A-C94CDC49552C}" destId="{86F2532D-C75F-457A-B139-0BBC27D2019E}" srcOrd="0" destOrd="0" presId="urn:microsoft.com/office/officeart/2018/5/layout/IconCircleLabelList"/>
    <dgm:cxn modelId="{56D541D7-F4FC-493B-8928-317F50B825EF}" srcId="{74886902-C254-4DD5-9F5B-AD2930DC0FCF}" destId="{4FB559B3-1EF0-48C5-929A-C94CDC49552C}" srcOrd="0" destOrd="0" parTransId="{8EE44327-889A-42D7-989C-83756B722A6A}" sibTransId="{54D438E7-9ABE-485E-8E49-DEC22ECF4A91}"/>
    <dgm:cxn modelId="{92922393-0985-45BB-BDB0-902FC9F4C46B}" type="presParOf" srcId="{76FA130A-9F65-434E-8BAF-D21340099B09}" destId="{9AAA9FAB-B696-482E-96D7-BC7F3D1A6D77}" srcOrd="0" destOrd="0" presId="urn:microsoft.com/office/officeart/2018/5/layout/IconCircleLabelList"/>
    <dgm:cxn modelId="{963FB813-8DA7-418E-9E2A-BB22755FB04B}" type="presParOf" srcId="{9AAA9FAB-B696-482E-96D7-BC7F3D1A6D77}" destId="{292BE218-B42D-4B5B-A09D-8FD7127EB2EB}" srcOrd="0" destOrd="0" presId="urn:microsoft.com/office/officeart/2018/5/layout/IconCircleLabelList"/>
    <dgm:cxn modelId="{43045F99-CACF-4C27-8AED-93B7087A608A}" type="presParOf" srcId="{9AAA9FAB-B696-482E-96D7-BC7F3D1A6D77}" destId="{334C12FC-D031-4365-8FDF-FC9C592DDD9F}" srcOrd="1" destOrd="0" presId="urn:microsoft.com/office/officeart/2018/5/layout/IconCircleLabelList"/>
    <dgm:cxn modelId="{BA7E4E0F-2AE8-4693-BE6B-EBFAA2E32817}" type="presParOf" srcId="{9AAA9FAB-B696-482E-96D7-BC7F3D1A6D77}" destId="{66A92C54-002F-4E6A-8E33-72C6577F6066}" srcOrd="2" destOrd="0" presId="urn:microsoft.com/office/officeart/2018/5/layout/IconCircleLabelList"/>
    <dgm:cxn modelId="{8E60BE2C-5EB8-406F-BB4C-D5279C923911}" type="presParOf" srcId="{9AAA9FAB-B696-482E-96D7-BC7F3D1A6D77}" destId="{86F2532D-C75F-457A-B139-0BBC27D2019E}" srcOrd="3" destOrd="0" presId="urn:microsoft.com/office/officeart/2018/5/layout/IconCircleLabelList"/>
    <dgm:cxn modelId="{9E574868-5049-45AC-9743-127AC2FB0D22}" type="presParOf" srcId="{76FA130A-9F65-434E-8BAF-D21340099B09}" destId="{61AD25AD-4C58-4399-8429-4E7758A45A37}" srcOrd="1" destOrd="0" presId="urn:microsoft.com/office/officeart/2018/5/layout/IconCircleLabelList"/>
    <dgm:cxn modelId="{CF4F718D-0E7D-43D9-A6C6-49D8A64845B9}" type="presParOf" srcId="{76FA130A-9F65-434E-8BAF-D21340099B09}" destId="{372C4F42-2093-4663-AC9A-0AA5CB422EFE}" srcOrd="2" destOrd="0" presId="urn:microsoft.com/office/officeart/2018/5/layout/IconCircleLabelList"/>
    <dgm:cxn modelId="{E670FDF0-4476-4155-A2C4-933F9E6A8F0D}" type="presParOf" srcId="{372C4F42-2093-4663-AC9A-0AA5CB422EFE}" destId="{214F28A0-B793-49B8-9DD1-E640564628BA}" srcOrd="0" destOrd="0" presId="urn:microsoft.com/office/officeart/2018/5/layout/IconCircleLabelList"/>
    <dgm:cxn modelId="{3E3E9140-0D61-41A0-9673-A6503183DE37}" type="presParOf" srcId="{372C4F42-2093-4663-AC9A-0AA5CB422EFE}" destId="{0FFA254D-9D42-401B-96E2-694F855332C4}" srcOrd="1" destOrd="0" presId="urn:microsoft.com/office/officeart/2018/5/layout/IconCircleLabelList"/>
    <dgm:cxn modelId="{5FB543A4-8C4D-4BBB-9B16-09592BCD4EF0}" type="presParOf" srcId="{372C4F42-2093-4663-AC9A-0AA5CB422EFE}" destId="{D67F0907-2471-42E2-8150-13437154FEF0}" srcOrd="2" destOrd="0" presId="urn:microsoft.com/office/officeart/2018/5/layout/IconCircleLabelList"/>
    <dgm:cxn modelId="{2F539789-BBE7-4653-B630-CC31EC39C02C}" type="presParOf" srcId="{372C4F42-2093-4663-AC9A-0AA5CB422EFE}" destId="{2E2728EF-B1C5-4BD8-9BBC-26286235B744}" srcOrd="3" destOrd="0" presId="urn:microsoft.com/office/officeart/2018/5/layout/IconCircleLabelList"/>
    <dgm:cxn modelId="{75E9707D-31A2-41BD-9C1E-7E6194605110}" type="presParOf" srcId="{76FA130A-9F65-434E-8BAF-D21340099B09}" destId="{A7CB39F0-DADA-4B79-B5A1-126294967953}" srcOrd="3" destOrd="0" presId="urn:microsoft.com/office/officeart/2018/5/layout/IconCircleLabelList"/>
    <dgm:cxn modelId="{1534C634-07B1-4E9A-BAE5-4D118F85ED13}" type="presParOf" srcId="{76FA130A-9F65-434E-8BAF-D21340099B09}" destId="{D349B2D6-0421-4CEA-B759-EB18BCA9FC4D}" srcOrd="4" destOrd="0" presId="urn:microsoft.com/office/officeart/2018/5/layout/IconCircleLabelList"/>
    <dgm:cxn modelId="{5D7CF2A2-EDB5-4A04-BB1E-BE0A5A9E1FDD}" type="presParOf" srcId="{D349B2D6-0421-4CEA-B759-EB18BCA9FC4D}" destId="{DAE65EE9-856C-4D63-95A3-781335C3DC45}" srcOrd="0" destOrd="0" presId="urn:microsoft.com/office/officeart/2018/5/layout/IconCircleLabelList"/>
    <dgm:cxn modelId="{32354460-FFCD-406E-A414-FD84F863E7DC}" type="presParOf" srcId="{D349B2D6-0421-4CEA-B759-EB18BCA9FC4D}" destId="{A10A7111-5E98-4F81-B6C0-AB2E1C154B4B}" srcOrd="1" destOrd="0" presId="urn:microsoft.com/office/officeart/2018/5/layout/IconCircleLabelList"/>
    <dgm:cxn modelId="{41F8485A-D9F1-4CBA-9199-AFFA19FA2A45}" type="presParOf" srcId="{D349B2D6-0421-4CEA-B759-EB18BCA9FC4D}" destId="{0E2F2A47-B417-4AD0-B3BE-7FBE0700B750}" srcOrd="2" destOrd="0" presId="urn:microsoft.com/office/officeart/2018/5/layout/IconCircleLabelList"/>
    <dgm:cxn modelId="{AE475F98-0285-4898-B541-8E2C97464DAC}" type="presParOf" srcId="{D349B2D6-0421-4CEA-B759-EB18BCA9FC4D}" destId="{AB888203-21F5-4B6B-98D6-1C0C82DE9E27}" srcOrd="3" destOrd="0" presId="urn:microsoft.com/office/officeart/2018/5/layout/IconCircleLabelList"/>
    <dgm:cxn modelId="{09591910-6101-4D35-B492-F7EE736E7741}" type="presParOf" srcId="{76FA130A-9F65-434E-8BAF-D21340099B09}" destId="{6A1AC9C2-1263-4ED5-A0C7-50E3E01B333B}" srcOrd="5" destOrd="0" presId="urn:microsoft.com/office/officeart/2018/5/layout/IconCircleLabelList"/>
    <dgm:cxn modelId="{3BB727A3-CA33-497E-9319-580CE51D0913}" type="presParOf" srcId="{76FA130A-9F65-434E-8BAF-D21340099B09}" destId="{6DA18B91-E38B-44E7-8714-C0CE3E6F1B47}" srcOrd="6" destOrd="0" presId="urn:microsoft.com/office/officeart/2018/5/layout/IconCircleLabelList"/>
    <dgm:cxn modelId="{B0A8B7CB-D495-4A87-B67B-17870F5E5667}" type="presParOf" srcId="{6DA18B91-E38B-44E7-8714-C0CE3E6F1B47}" destId="{AF68AAAE-2BD6-49D0-9776-0D28EC38DACF}" srcOrd="0" destOrd="0" presId="urn:microsoft.com/office/officeart/2018/5/layout/IconCircleLabelList"/>
    <dgm:cxn modelId="{67D3EEF2-6D07-41A3-B236-25D09D387CC2}" type="presParOf" srcId="{6DA18B91-E38B-44E7-8714-C0CE3E6F1B47}" destId="{40C99B4D-8E7F-4ADC-B3F2-8935D240E6FA}" srcOrd="1" destOrd="0" presId="urn:microsoft.com/office/officeart/2018/5/layout/IconCircleLabelList"/>
    <dgm:cxn modelId="{8D3EC99B-4B3C-4A0D-BD76-8154AEBDB87E}" type="presParOf" srcId="{6DA18B91-E38B-44E7-8714-C0CE3E6F1B47}" destId="{D6185F05-3CF0-4260-97FD-94A9723B5368}" srcOrd="2" destOrd="0" presId="urn:microsoft.com/office/officeart/2018/5/layout/IconCircleLabelList"/>
    <dgm:cxn modelId="{220044FC-45BF-468F-8302-FBA208C81473}" type="presParOf" srcId="{6DA18B91-E38B-44E7-8714-C0CE3E6F1B47}" destId="{E3779444-EE99-48B6-95A4-AEC45B3CBB2A}" srcOrd="3" destOrd="0" presId="urn:microsoft.com/office/officeart/2018/5/layout/IconCircleLabelList"/>
    <dgm:cxn modelId="{D3309A88-B376-4A1B-85F5-7F6A3937CC33}" type="presParOf" srcId="{76FA130A-9F65-434E-8BAF-D21340099B09}" destId="{35A5F174-2FD0-401E-B572-DF8A4A972216}" srcOrd="7" destOrd="0" presId="urn:microsoft.com/office/officeart/2018/5/layout/IconCircleLabelList"/>
    <dgm:cxn modelId="{78AD0F99-3D42-4480-87B5-9DA68EE79486}" type="presParOf" srcId="{76FA130A-9F65-434E-8BAF-D21340099B09}" destId="{0B71F46E-E0D6-4BFD-A085-6655791E7B47}" srcOrd="8" destOrd="0" presId="urn:microsoft.com/office/officeart/2018/5/layout/IconCircleLabelList"/>
    <dgm:cxn modelId="{EC187521-39E4-4647-B0B5-3E391151844F}" type="presParOf" srcId="{0B71F46E-E0D6-4BFD-A085-6655791E7B47}" destId="{0BA4EB08-39C8-47B2-97DA-132080A9678B}" srcOrd="0" destOrd="0" presId="urn:microsoft.com/office/officeart/2018/5/layout/IconCircleLabelList"/>
    <dgm:cxn modelId="{5D2D6CCD-376F-4ABA-A6C2-4665BB5F26F5}" type="presParOf" srcId="{0B71F46E-E0D6-4BFD-A085-6655791E7B47}" destId="{62D20176-4632-4072-9EFA-B059D9433EF5}" srcOrd="1" destOrd="0" presId="urn:microsoft.com/office/officeart/2018/5/layout/IconCircleLabelList"/>
    <dgm:cxn modelId="{BFA6010F-B75A-4EC7-829D-9D5ECC93F444}" type="presParOf" srcId="{0B71F46E-E0D6-4BFD-A085-6655791E7B47}" destId="{BBB3550F-5260-44A4-9BB2-588D38906E26}" srcOrd="2" destOrd="0" presId="urn:microsoft.com/office/officeart/2018/5/layout/IconCircleLabelList"/>
    <dgm:cxn modelId="{AE2F37FC-6BC8-4763-9199-4D89EB2DB16A}" type="presParOf" srcId="{0B71F46E-E0D6-4BFD-A085-6655791E7B47}" destId="{D467E608-BB06-42C5-A0F1-51F8FA0F91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28426-9A8D-41E2-B92F-51E5AEDBDD94}">
      <dsp:nvSpPr>
        <dsp:cNvPr id="0" name=""/>
        <dsp:cNvSpPr/>
      </dsp:nvSpPr>
      <dsp:spPr>
        <a:xfrm>
          <a:off x="0" y="3399"/>
          <a:ext cx="78867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C191-307C-43B9-8554-9CB385D6E641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3509D-C18C-4E18-B720-2B234F4EB231}">
      <dsp:nvSpPr>
        <dsp:cNvPr id="0" name=""/>
        <dsp:cNvSpPr/>
      </dsp:nvSpPr>
      <dsp:spPr>
        <a:xfrm>
          <a:off x="836323" y="3399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836323" y="3399"/>
        <a:ext cx="7050376" cy="724089"/>
      </dsp:txXfrm>
    </dsp:sp>
    <dsp:sp modelId="{5E5B520B-0B68-4F49-8C6A-C37DB3EE03D2}">
      <dsp:nvSpPr>
        <dsp:cNvPr id="0" name=""/>
        <dsp:cNvSpPr/>
      </dsp:nvSpPr>
      <dsp:spPr>
        <a:xfrm>
          <a:off x="0" y="908511"/>
          <a:ext cx="78867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B6B69-262A-4BB9-99A6-7E0F45B1E37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1CFE4-D5E7-46E0-8FD7-4EFB4FCA76A1}">
      <dsp:nvSpPr>
        <dsp:cNvPr id="0" name=""/>
        <dsp:cNvSpPr/>
      </dsp:nvSpPr>
      <dsp:spPr>
        <a:xfrm>
          <a:off x="836323" y="908511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Doelen</a:t>
          </a:r>
          <a:endParaRPr lang="en-US" sz="1900" kern="1200" dirty="0"/>
        </a:p>
      </dsp:txBody>
      <dsp:txXfrm>
        <a:off x="836323" y="908511"/>
        <a:ext cx="7050376" cy="724089"/>
      </dsp:txXfrm>
    </dsp:sp>
    <dsp:sp modelId="{EA33F369-51CC-494B-8241-8F454C264D8D}">
      <dsp:nvSpPr>
        <dsp:cNvPr id="0" name=""/>
        <dsp:cNvSpPr/>
      </dsp:nvSpPr>
      <dsp:spPr>
        <a:xfrm>
          <a:off x="0" y="1813624"/>
          <a:ext cx="78867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0A016-493F-4D73-B64D-E793D9E54690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D5565-EBF0-4A6F-9EAE-2916F33056A2}">
      <dsp:nvSpPr>
        <dsp:cNvPr id="0" name=""/>
        <dsp:cNvSpPr/>
      </dsp:nvSpPr>
      <dsp:spPr>
        <a:xfrm>
          <a:off x="836323" y="1813624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Voorkennis activeren</a:t>
          </a:r>
          <a:endParaRPr lang="en-US" sz="1900" kern="1200" dirty="0"/>
        </a:p>
      </dsp:txBody>
      <dsp:txXfrm>
        <a:off x="836323" y="1813624"/>
        <a:ext cx="7050376" cy="724089"/>
      </dsp:txXfrm>
    </dsp:sp>
    <dsp:sp modelId="{DB2BA8F4-28C3-4FC5-AAD2-61FB32B8E898}">
      <dsp:nvSpPr>
        <dsp:cNvPr id="0" name=""/>
        <dsp:cNvSpPr/>
      </dsp:nvSpPr>
      <dsp:spPr>
        <a:xfrm>
          <a:off x="0" y="2718736"/>
          <a:ext cx="78867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9658-B5C1-4057-AAE5-4C9DE83E6A2D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D71C2-5210-4AC0-BE05-5142E97AA296}">
      <dsp:nvSpPr>
        <dsp:cNvPr id="0" name=""/>
        <dsp:cNvSpPr/>
      </dsp:nvSpPr>
      <dsp:spPr>
        <a:xfrm>
          <a:off x="836323" y="2718736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Casus meneer Ramdas</a:t>
          </a:r>
          <a:endParaRPr lang="en-US" sz="1900" kern="1200" dirty="0"/>
        </a:p>
      </dsp:txBody>
      <dsp:txXfrm>
        <a:off x="836323" y="2718736"/>
        <a:ext cx="7050376" cy="724089"/>
      </dsp:txXfrm>
    </dsp:sp>
    <dsp:sp modelId="{767491AB-0E1A-414D-B419-D75B42383298}">
      <dsp:nvSpPr>
        <dsp:cNvPr id="0" name=""/>
        <dsp:cNvSpPr/>
      </dsp:nvSpPr>
      <dsp:spPr>
        <a:xfrm>
          <a:off x="0" y="3623848"/>
          <a:ext cx="78867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6E8AE-477D-49CD-B075-EC69BBCFABFB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6D08B-95BB-49E5-80FB-4A3F4407EB2F}">
      <dsp:nvSpPr>
        <dsp:cNvPr id="0" name=""/>
        <dsp:cNvSpPr/>
      </dsp:nvSpPr>
      <dsp:spPr>
        <a:xfrm>
          <a:off x="836323" y="3623848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/>
            </a:rPr>
            <a:t>Opdracht urine wegen nabespreken (wiki)</a:t>
          </a:r>
          <a:endParaRPr lang="en-US" sz="1900" kern="1200" dirty="0"/>
        </a:p>
      </dsp:txBody>
      <dsp:txXfrm>
        <a:off x="836323" y="3623848"/>
        <a:ext cx="70503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BE218-B42D-4B5B-A09D-8FD7127EB2EB}">
      <dsp:nvSpPr>
        <dsp:cNvPr id="0" name=""/>
        <dsp:cNvSpPr/>
      </dsp:nvSpPr>
      <dsp:spPr>
        <a:xfrm>
          <a:off x="548934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C12FC-D031-4365-8FDF-FC9C592DDD9F}">
      <dsp:nvSpPr>
        <dsp:cNvPr id="0" name=""/>
        <dsp:cNvSpPr/>
      </dsp:nvSpPr>
      <dsp:spPr>
        <a:xfrm>
          <a:off x="76236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532D-C75F-457A-B139-0BBC27D2019E}">
      <dsp:nvSpPr>
        <dsp:cNvPr id="0" name=""/>
        <dsp:cNvSpPr/>
      </dsp:nvSpPr>
      <dsp:spPr>
        <a:xfrm>
          <a:off x="22878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Jullie kunnen de bouw en functie van de nier benoemen</a:t>
          </a:r>
          <a:endParaRPr lang="en-US" sz="1100" kern="1200"/>
        </a:p>
      </dsp:txBody>
      <dsp:txXfrm>
        <a:off x="228784" y="1313725"/>
        <a:ext cx="1641796" cy="656718"/>
      </dsp:txXfrm>
    </dsp:sp>
    <dsp:sp modelId="{214F28A0-B793-49B8-9DD1-E640564628BA}">
      <dsp:nvSpPr>
        <dsp:cNvPr id="0" name=""/>
        <dsp:cNvSpPr/>
      </dsp:nvSpPr>
      <dsp:spPr>
        <a:xfrm>
          <a:off x="2478046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A254D-9D42-401B-96E2-694F855332C4}">
      <dsp:nvSpPr>
        <dsp:cNvPr id="0" name=""/>
        <dsp:cNvSpPr/>
      </dsp:nvSpPr>
      <dsp:spPr>
        <a:xfrm>
          <a:off x="269147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728EF-B1C5-4BD8-9BBC-26286235B744}">
      <dsp:nvSpPr>
        <dsp:cNvPr id="0" name=""/>
        <dsp:cNvSpPr/>
      </dsp:nvSpPr>
      <dsp:spPr>
        <a:xfrm>
          <a:off x="215789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Jullie kunnen benoemen voor welke uitscheiding de nieren zorgen</a:t>
          </a:r>
          <a:endParaRPr lang="en-US" sz="1100" kern="1200"/>
        </a:p>
      </dsp:txBody>
      <dsp:txXfrm>
        <a:off x="2157895" y="1313725"/>
        <a:ext cx="1641796" cy="656718"/>
      </dsp:txXfrm>
    </dsp:sp>
    <dsp:sp modelId="{DAE65EE9-856C-4D63-95A3-781335C3DC45}">
      <dsp:nvSpPr>
        <dsp:cNvPr id="0" name=""/>
        <dsp:cNvSpPr/>
      </dsp:nvSpPr>
      <dsp:spPr>
        <a:xfrm>
          <a:off x="4407157" y="288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A7111-5E98-4F81-B6C0-AB2E1C154B4B}">
      <dsp:nvSpPr>
        <dsp:cNvPr id="0" name=""/>
        <dsp:cNvSpPr/>
      </dsp:nvSpPr>
      <dsp:spPr>
        <a:xfrm>
          <a:off x="462059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88203-21F5-4B6B-98D6-1C0C82DE9E27}">
      <dsp:nvSpPr>
        <dsp:cNvPr id="0" name=""/>
        <dsp:cNvSpPr/>
      </dsp:nvSpPr>
      <dsp:spPr>
        <a:xfrm>
          <a:off x="408700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Jullie kunnen uitleggen wat osmose is</a:t>
          </a:r>
          <a:endParaRPr lang="en-US" sz="1100" kern="1200"/>
        </a:p>
      </dsp:txBody>
      <dsp:txXfrm>
        <a:off x="4087007" y="1313725"/>
        <a:ext cx="1641796" cy="656718"/>
      </dsp:txXfrm>
    </dsp:sp>
    <dsp:sp modelId="{AF68AAAE-2BD6-49D0-9776-0D28EC38DACF}">
      <dsp:nvSpPr>
        <dsp:cNvPr id="0" name=""/>
        <dsp:cNvSpPr/>
      </dsp:nvSpPr>
      <dsp:spPr>
        <a:xfrm>
          <a:off x="6336268" y="288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99B4D-8E7F-4ADC-B3F2-8935D240E6FA}">
      <dsp:nvSpPr>
        <dsp:cNvPr id="0" name=""/>
        <dsp:cNvSpPr/>
      </dsp:nvSpPr>
      <dsp:spPr>
        <a:xfrm>
          <a:off x="654970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79444-EE99-48B6-95A4-AEC45B3CBB2A}">
      <dsp:nvSpPr>
        <dsp:cNvPr id="0" name=""/>
        <dsp:cNvSpPr/>
      </dsp:nvSpPr>
      <dsp:spPr>
        <a:xfrm>
          <a:off x="601611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Jullie kunnen benoemen welke hormonen een rol spelen bij de functie van de nieren</a:t>
          </a:r>
          <a:endParaRPr lang="en-US" sz="1100" kern="1200"/>
        </a:p>
      </dsp:txBody>
      <dsp:txXfrm>
        <a:off x="6016118" y="1313725"/>
        <a:ext cx="1641796" cy="656718"/>
      </dsp:txXfrm>
    </dsp:sp>
    <dsp:sp modelId="{0BA4EB08-39C8-47B2-97DA-132080A9678B}">
      <dsp:nvSpPr>
        <dsp:cNvPr id="0" name=""/>
        <dsp:cNvSpPr/>
      </dsp:nvSpPr>
      <dsp:spPr>
        <a:xfrm>
          <a:off x="3442601" y="2380893"/>
          <a:ext cx="1001496" cy="10014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20176-4632-4072-9EFA-B059D9433EF5}">
      <dsp:nvSpPr>
        <dsp:cNvPr id="0" name=""/>
        <dsp:cNvSpPr/>
      </dsp:nvSpPr>
      <dsp:spPr>
        <a:xfrm>
          <a:off x="3656035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7E608-BB06-42C5-A0F1-51F8FA0F91EE}">
      <dsp:nvSpPr>
        <dsp:cNvPr id="0" name=""/>
        <dsp:cNvSpPr/>
      </dsp:nvSpPr>
      <dsp:spPr>
        <a:xfrm>
          <a:off x="3122451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Jullie werken de casus uit volgens de EWS en SBAR methode</a:t>
          </a:r>
          <a:endParaRPr lang="en-US" sz="1100" kern="1200"/>
        </a:p>
      </dsp:txBody>
      <dsp:txXfrm>
        <a:off x="3122451" y="3694331"/>
        <a:ext cx="1641796" cy="65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B4E0-E740-4A74-A9BF-F7D1003C6A38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5B35-4B6D-4B33-9240-4AB1CFC7F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21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90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00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34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65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waar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23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8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7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6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8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28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7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2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4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F5AE-0CC1-45FD-B502-4587688FA3E5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0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7Zdve6iq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vasthouden, lucht, buiten&#10;&#10;Automatisch gegenereerde beschrijving">
            <a:extLst>
              <a:ext uri="{FF2B5EF4-FFF2-40B4-BE49-F238E27FC236}">
                <a16:creationId xmlns:a16="http://schemas.microsoft.com/office/drawing/2014/main" id="{5858430E-1C97-4576-B7FC-05DBEC7B8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139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06708" y="3734093"/>
            <a:ext cx="3709553" cy="1375542"/>
          </a:xfrm>
        </p:spPr>
        <p:txBody>
          <a:bodyPr>
            <a:normAutofit/>
          </a:bodyPr>
          <a:lstStyle/>
          <a:p>
            <a:r>
              <a:rPr lang="nl-NL" sz="3500" b="1"/>
              <a:t>Klinisch redeneren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37637" y="5243376"/>
            <a:ext cx="3247697" cy="512463"/>
          </a:xfrm>
        </p:spPr>
        <p:txBody>
          <a:bodyPr>
            <a:normAutofit/>
          </a:bodyPr>
          <a:lstStyle/>
          <a:p>
            <a:r>
              <a:rPr lang="nl-NL" sz="1750" b="1"/>
              <a:t>Vocht en elektrolytenbalans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3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F3E69-824F-4F33-9A71-EA679699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Volgende week casus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DF1780-758B-4FB8-8437-03EB5C18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Bespreken opdracht urinewegen (WIKI)</a:t>
            </a:r>
            <a:endParaRPr lang="nl-NL" dirty="0"/>
          </a:p>
          <a:p>
            <a:r>
              <a:rPr lang="nl-NL" dirty="0">
                <a:cs typeface="Calibri"/>
              </a:rPr>
              <a:t>Werk de casus van </a:t>
            </a:r>
            <a:r>
              <a:rPr lang="nl-NL" dirty="0" err="1">
                <a:cs typeface="Calibri"/>
              </a:rPr>
              <a:t>dhr</a:t>
            </a:r>
            <a:r>
              <a:rPr lang="nl-NL" dirty="0">
                <a:cs typeface="Calibri"/>
              </a:rPr>
              <a:t> Ramdas uit.</a:t>
            </a:r>
            <a:endParaRPr lang="nl-NL"/>
          </a:p>
          <a:p>
            <a:pPr lvl="1"/>
            <a:r>
              <a:rPr lang="nl-NL" dirty="0">
                <a:cs typeface="Calibri"/>
              </a:rPr>
              <a:t>moeilijke woorden</a:t>
            </a:r>
          </a:p>
          <a:p>
            <a:pPr lvl="1"/>
            <a:r>
              <a:rPr lang="nl-NL" dirty="0">
                <a:cs typeface="Calibri"/>
              </a:rPr>
              <a:t>EWS</a:t>
            </a:r>
          </a:p>
          <a:p>
            <a:pPr lvl="1"/>
            <a:r>
              <a:rPr lang="nl-NL" dirty="0">
                <a:cs typeface="Calibri"/>
              </a:rPr>
              <a:t>SBAR</a:t>
            </a:r>
          </a:p>
          <a:p>
            <a:pPr lvl="1"/>
            <a:endParaRPr lang="nl-NL" dirty="0">
              <a:cs typeface="Calibri"/>
            </a:endParaRPr>
          </a:p>
          <a:p>
            <a:pPr marL="914400" lvl="2" indent="0">
              <a:buNone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10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b="1"/>
              <a:t>Inhoud deze week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48CF2E5-01AA-4A41-9B72-9348D14FA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02700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96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b="1"/>
              <a:t>Doelen: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E5D37F8-1014-48EF-879D-690E3E5DB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352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547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hlinkClick r:id="rId3"/>
              </a:rPr>
              <a:t>https://www.youtube.com/watch?v=sF7Zdve6iq8</a:t>
            </a:r>
            <a:r>
              <a:rPr lang="nl-NL" dirty="0"/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745114"/>
            <a:ext cx="5256584" cy="38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1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nl-NL" sz="2400" b="1"/>
              <a:t>Osmose en hormonen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2601" y="2638043"/>
            <a:ext cx="2522980" cy="3415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700" b="1" i="1" dirty="0"/>
              <a:t>Voor het hormoon ADH staat de afkorting voor…….</a:t>
            </a:r>
          </a:p>
          <a:p>
            <a:r>
              <a:rPr lang="nl-NL" sz="1700" b="1" i="1" dirty="0">
                <a:cs typeface="Calibri"/>
              </a:rPr>
              <a:t>Wat weet je van osmose? Zoek hier informatie over op in je studieboeken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7454" r="6109" b="-1"/>
          <a:stretch/>
        </p:blipFill>
        <p:spPr>
          <a:xfrm>
            <a:off x="3973322" y="1206186"/>
            <a:ext cx="4688077" cy="42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Osmose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987" y="1520764"/>
            <a:ext cx="5085525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4354" b="1566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 fontScale="90000"/>
          </a:bodyPr>
          <a:lstStyle/>
          <a:p>
            <a:r>
              <a:rPr lang="nl-NL" sz="3500" b="1" dirty="0">
                <a:solidFill>
                  <a:srgbClr val="000000"/>
                </a:solidFill>
              </a:rPr>
              <a:t>Waar of niet waar, onderbouw je antwoord</a:t>
            </a:r>
            <a:endParaRPr lang="nl-NL" sz="35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endParaRPr lang="nl-NL" sz="1600" dirty="0">
              <a:solidFill>
                <a:srgbClr val="000000"/>
              </a:solidFill>
              <a:cs typeface="Calibri"/>
            </a:endParaRPr>
          </a:p>
          <a:p>
            <a:endParaRPr lang="nl-NL" sz="1600">
              <a:solidFill>
                <a:srgbClr val="000000"/>
              </a:solidFill>
            </a:endParaRPr>
          </a:p>
          <a:p>
            <a:r>
              <a:rPr lang="nl-NL" sz="1600" dirty="0">
                <a:solidFill>
                  <a:srgbClr val="000000"/>
                </a:solidFill>
              </a:rPr>
              <a:t>ADH zorgt ervoor dat je moet plassen</a:t>
            </a:r>
            <a:endParaRPr lang="nl-NL" sz="1600" dirty="0">
              <a:solidFill>
                <a:srgbClr val="000000"/>
              </a:solidFill>
              <a:cs typeface="Calibri"/>
            </a:endParaRPr>
          </a:p>
          <a:p>
            <a:endParaRPr lang="nl-NL" sz="1600" b="1" i="1">
              <a:solidFill>
                <a:srgbClr val="000000"/>
              </a:solidFill>
            </a:endParaRPr>
          </a:p>
          <a:p>
            <a:endParaRPr lang="nl-NL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0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t="4211" b="16042"/>
          <a:stretch/>
        </p:blipFill>
        <p:spPr>
          <a:xfrm>
            <a:off x="0" y="-912923"/>
            <a:ext cx="9143980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 fontScale="90000"/>
          </a:bodyPr>
          <a:lstStyle/>
          <a:p>
            <a:r>
              <a:rPr lang="nl-NL" sz="3500" b="1" dirty="0">
                <a:solidFill>
                  <a:srgbClr val="000000"/>
                </a:solidFill>
              </a:rPr>
              <a:t>Waar of niet waar? Onderbouw je antwoord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nl-NL" sz="1600" dirty="0"/>
            </a:br>
            <a:endParaRPr lang="nl-NL" sz="1600">
              <a:solidFill>
                <a:srgbClr val="000000"/>
              </a:solidFill>
              <a:cs typeface="Calibri"/>
            </a:endParaRPr>
          </a:p>
          <a:p>
            <a:r>
              <a:rPr lang="nl-NL" sz="1600" dirty="0">
                <a:solidFill>
                  <a:srgbClr val="000000"/>
                </a:solidFill>
              </a:rPr>
              <a:t>Renine en </a:t>
            </a:r>
            <a:r>
              <a:rPr lang="nl-NL" sz="1600" dirty="0" err="1">
                <a:solidFill>
                  <a:srgbClr val="000000"/>
                </a:solidFill>
              </a:rPr>
              <a:t>Aldosteron</a:t>
            </a:r>
            <a:r>
              <a:rPr lang="nl-NL" sz="1600" dirty="0">
                <a:solidFill>
                  <a:srgbClr val="000000"/>
                </a:solidFill>
              </a:rPr>
              <a:t> helpen bij de </a:t>
            </a:r>
            <a:r>
              <a:rPr lang="nl-NL" sz="1600" dirty="0" err="1">
                <a:solidFill>
                  <a:srgbClr val="000000"/>
                </a:solidFill>
              </a:rPr>
              <a:t>zout-en</a:t>
            </a:r>
            <a:r>
              <a:rPr lang="nl-NL" sz="1600" dirty="0">
                <a:solidFill>
                  <a:srgbClr val="000000"/>
                </a:solidFill>
              </a:rPr>
              <a:t> waterregulatie in het lichaam</a:t>
            </a:r>
            <a:endParaRPr lang="nl-NL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52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9E15-08F0-49F7-8A0F-D23E7FE7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Welke klinische problemen?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2ED9DF-7A77-4180-93CB-61FA388A0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Welke klinische problemen zal een </a:t>
            </a:r>
            <a:r>
              <a:rPr lang="nl-NL" dirty="0" err="1">
                <a:cs typeface="Calibri"/>
              </a:rPr>
              <a:t>patient</a:t>
            </a:r>
            <a:r>
              <a:rPr lang="nl-NL" dirty="0">
                <a:cs typeface="Calibri"/>
              </a:rPr>
              <a:t> met verminderde nierfunctie kennen?</a:t>
            </a:r>
          </a:p>
          <a:p>
            <a:r>
              <a:rPr lang="nl-NL" dirty="0">
                <a:cs typeface="Calibri"/>
              </a:rPr>
              <a:t>Denk aan;</a:t>
            </a:r>
          </a:p>
          <a:p>
            <a:r>
              <a:rPr lang="nl-NL" dirty="0">
                <a:cs typeface="Calibri"/>
              </a:rPr>
              <a:t>Circulatie</a:t>
            </a:r>
          </a:p>
          <a:p>
            <a:r>
              <a:rPr lang="nl-NL" dirty="0">
                <a:cs typeface="Calibri"/>
              </a:rPr>
              <a:t>Ademhalingssysteem</a:t>
            </a:r>
          </a:p>
          <a:p>
            <a:r>
              <a:rPr lang="nl-NL" dirty="0">
                <a:cs typeface="Calibri"/>
              </a:rPr>
              <a:t>Hematologie</a:t>
            </a:r>
          </a:p>
        </p:txBody>
      </p:sp>
    </p:spTree>
    <p:extLst>
      <p:ext uri="{BB962C8B-B14F-4D97-AF65-F5344CB8AC3E}">
        <p14:creationId xmlns:p14="http://schemas.microsoft.com/office/powerpoint/2010/main" val="26845153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12" ma:contentTypeDescription="Een nieuw document maken." ma:contentTypeScope="" ma:versionID="1dbb7f1729c474d1099ede623d56c4c9">
  <xsd:schema xmlns:xsd="http://www.w3.org/2001/XMLSchema" xmlns:xs="http://www.w3.org/2001/XMLSchema" xmlns:p="http://schemas.microsoft.com/office/2006/metadata/properties" xmlns:ns2="bf385a6f-3a74-47d8-a834-7fe92f75f03b" xmlns:ns3="9c86e04f-89d3-4842-bf6b-65d36f52c296" targetNamespace="http://schemas.microsoft.com/office/2006/metadata/properties" ma:root="true" ma:fieldsID="f7ea8678fbbe1e59c4a3f37b794f9e89" ns2:_="" ns3:_="">
    <xsd:import namespace="bf385a6f-3a74-47d8-a834-7fe92f75f03b"/>
    <xsd:import namespace="9c86e04f-89d3-4842-bf6b-65d36f52c296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6e04f-89d3-4842-bf6b-65d36f52c2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4B8A5E-4C40-4138-A376-7B6A1BD5BD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605DF1-EF6B-4076-B183-4CA42C532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85a6f-3a74-47d8-a834-7fe92f75f03b"/>
    <ds:schemaRef ds:uri="9c86e04f-89d3-4842-bf6b-65d36f52c2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12DCC4-43AD-4670-AC44-C2D0892FF005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bf385a6f-3a74-47d8-a834-7fe92f75f03b"/>
    <ds:schemaRef ds:uri="http://schemas.openxmlformats.org/package/2006/metadata/core-properties"/>
    <ds:schemaRef ds:uri="9c86e04f-89d3-4842-bf6b-65d36f52c29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328</Words>
  <Application>Microsoft Office PowerPoint</Application>
  <PresentationFormat>Diavoorstelling (4:3)</PresentationFormat>
  <Paragraphs>56</Paragraphs>
  <Slides>10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Klinisch redeneren</vt:lpstr>
      <vt:lpstr>Inhoud deze week</vt:lpstr>
      <vt:lpstr>Doelen:</vt:lpstr>
      <vt:lpstr>https://www.youtube.com/watch?v=sF7Zdve6iq8 </vt:lpstr>
      <vt:lpstr>Osmose en hormonen</vt:lpstr>
      <vt:lpstr>Osmose </vt:lpstr>
      <vt:lpstr>Waar of niet waar, onderbouw je antwoord</vt:lpstr>
      <vt:lpstr>Waar of niet waar? Onderbouw je antwoord</vt:lpstr>
      <vt:lpstr>Welke klinische problemen?</vt:lpstr>
      <vt:lpstr>Volgende week casus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 redeneren</dc:title>
  <dc:creator>Eline Luijten</dc:creator>
  <cp:lastModifiedBy>Eline Luijten</cp:lastModifiedBy>
  <cp:revision>76</cp:revision>
  <dcterms:created xsi:type="dcterms:W3CDTF">2019-09-30T08:43:18Z</dcterms:created>
  <dcterms:modified xsi:type="dcterms:W3CDTF">2022-03-08T11:48:08Z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</Properties>
</file>